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7" r:id="rId1"/>
    <p:sldMasterId id="2147483698" r:id="rId2"/>
    <p:sldMasterId id="2147483753" r:id="rId3"/>
  </p:sldMasterIdLst>
  <p:notesMasterIdLst>
    <p:notesMasterId r:id="rId15"/>
  </p:notesMasterIdLst>
  <p:handoutMasterIdLst>
    <p:handoutMasterId r:id="rId16"/>
  </p:handoutMasterIdLst>
  <p:sldIdLst>
    <p:sldId id="896" r:id="rId4"/>
    <p:sldId id="870" r:id="rId5"/>
    <p:sldId id="914" r:id="rId6"/>
    <p:sldId id="915" r:id="rId7"/>
    <p:sldId id="916" r:id="rId8"/>
    <p:sldId id="918" r:id="rId9"/>
    <p:sldId id="919" r:id="rId10"/>
    <p:sldId id="920" r:id="rId11"/>
    <p:sldId id="917" r:id="rId12"/>
    <p:sldId id="908" r:id="rId13"/>
    <p:sldId id="894" r:id="rId14"/>
  </p:sldIdLst>
  <p:sldSz cx="12192000" cy="6858000"/>
  <p:notesSz cx="6858000" cy="9144000"/>
  <p:defaultTextStyle>
    <a:defPPr>
      <a:defRPr lang="fr-FR"/>
    </a:defPPr>
    <a:lvl1pPr marL="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HOWEET" id="{D34E524A-D6EF-4CBC-A13A-51C3740B0549}">
          <p14:sldIdLst>
            <p14:sldId id="896"/>
            <p14:sldId id="870"/>
            <p14:sldId id="914"/>
            <p14:sldId id="915"/>
            <p14:sldId id="916"/>
            <p14:sldId id="918"/>
            <p14:sldId id="919"/>
            <p14:sldId id="920"/>
            <p14:sldId id="917"/>
            <p14:sldId id="908"/>
            <p14:sldId id="894"/>
          </p14:sldIdLst>
        </p14:section>
        <p14:section name="CREDITS &amp; COPYRIGHTS" id="{96A22112-93F8-4FC4-92DC-51B794962ED1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251" userDrawn="1">
          <p15:clr>
            <a:srgbClr val="A4A3A4"/>
          </p15:clr>
        </p15:guide>
        <p15:guide id="3" orient="horz" pos="3159" userDrawn="1">
          <p15:clr>
            <a:srgbClr val="A4A3A4"/>
          </p15:clr>
        </p15:guide>
        <p15:guide id="5" orient="horz" pos="981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pos="575" userDrawn="1">
          <p15:clr>
            <a:srgbClr val="A4A3A4"/>
          </p15:clr>
        </p15:guide>
        <p15:guide id="8" pos="7105" userDrawn="1">
          <p15:clr>
            <a:srgbClr val="A4A3A4"/>
          </p15:clr>
        </p15:guide>
        <p15:guide id="9" pos="7408" userDrawn="1">
          <p15:clr>
            <a:srgbClr val="A4A3A4"/>
          </p15:clr>
        </p15:guide>
        <p15:guide id="10" pos="303" userDrawn="1">
          <p15:clr>
            <a:srgbClr val="A4A3A4"/>
          </p15:clr>
        </p15:guide>
        <p15:guide id="11" pos="1965" userDrawn="1">
          <p15:clr>
            <a:srgbClr val="A4A3A4"/>
          </p15:clr>
        </p15:guide>
        <p15:guide id="12" pos="5715" userDrawn="1">
          <p15:clr>
            <a:srgbClr val="A4A3A4"/>
          </p15:clr>
        </p15:guide>
        <p15:guide id="13" pos="4384" userDrawn="1">
          <p15:clr>
            <a:srgbClr val="A4A3A4"/>
          </p15:clr>
        </p15:guide>
        <p15:guide id="14" orient="horz" pos="3295" userDrawn="1">
          <p15:clr>
            <a:srgbClr val="A4A3A4"/>
          </p15:clr>
        </p15:guide>
        <p15:guide id="15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4A36E"/>
    <a:srgbClr val="D0343C"/>
    <a:srgbClr val="8DB1C4"/>
    <a:srgbClr val="3D4149"/>
    <a:srgbClr val="615474"/>
    <a:srgbClr val="F9BE75"/>
    <a:srgbClr val="E4625C"/>
    <a:srgbClr val="403551"/>
    <a:srgbClr val="CECFCE"/>
    <a:srgbClr val="E4E4E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929F9F4-4A8F-4326-A1B4-22849713DDAB}" styleName="Style foncé 1 - Accentuation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AF606853-7671-496A-8E4F-DF71F8EC918B}" styleName="Style foncé 1 - Accentuation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37CE84F3-28C3-443E-9E96-99CF82512B78}" styleName="Style foncé 1 - Accentuation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Style foncé 1 - Accentuation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Style foncé 1 - Accentuation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Style foncé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3296810-A885-4BE3-A3E7-6D5BEEA58F35}" styleName="Style moyen 2 - Accentuation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e moyen 2 - Accentuation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58" autoAdjust="0"/>
    <p:restoredTop sz="95417" autoAdjust="0"/>
  </p:normalViewPr>
  <p:slideViewPr>
    <p:cSldViewPr>
      <p:cViewPr varScale="1">
        <p:scale>
          <a:sx n="75" d="100"/>
          <a:sy n="75" d="100"/>
        </p:scale>
        <p:origin x="426" y="54"/>
      </p:cViewPr>
      <p:guideLst>
        <p:guide orient="horz" pos="2251"/>
        <p:guide orient="horz" pos="3159"/>
        <p:guide orient="horz" pos="981"/>
        <p:guide pos="3840"/>
        <p:guide pos="575"/>
        <p:guide pos="7105"/>
        <p:guide pos="7408"/>
        <p:guide pos="303"/>
        <p:guide pos="1965"/>
        <p:guide pos="5715"/>
        <p:guide pos="4384"/>
        <p:guide orient="horz" pos="3295"/>
        <p:guide orient="horz" pos="2160"/>
      </p:guideLst>
    </p:cSldViewPr>
  </p:slideViewPr>
  <p:outlineViewPr>
    <p:cViewPr>
      <p:scale>
        <a:sx n="33" d="100"/>
        <a:sy n="33" d="100"/>
      </p:scale>
      <p:origin x="0" y="-2850"/>
    </p:cViewPr>
  </p:outlineViewPr>
  <p:notesTextViewPr>
    <p:cViewPr>
      <p:scale>
        <a:sx n="150" d="100"/>
        <a:sy n="150" d="100"/>
      </p:scale>
      <p:origin x="0" y="0"/>
    </p:cViewPr>
  </p:notesTextViewPr>
  <p:notesViewPr>
    <p:cSldViewPr>
      <p:cViewPr varScale="1">
        <p:scale>
          <a:sx n="87" d="100"/>
          <a:sy n="87" d="100"/>
        </p:scale>
        <p:origin x="2988" y="6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heme" Target="theme/theme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33B4B9-AFB0-43EB-82AF-ED70AC262E4F}" type="datetimeFigureOut">
              <a:rPr lang="en-US" smtClean="0"/>
              <a:pPr/>
              <a:t>10/18/2020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472C8F-9949-4688-BFEB-F813D79CFC0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992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png>
</file>

<file path=ppt/media/image19.png>
</file>

<file path=ppt/media/image2.jpg>
</file>

<file path=ppt/media/image20.jpeg>
</file>

<file path=ppt/media/image21.jpg>
</file>

<file path=ppt/media/image3.jpg>
</file>

<file path=ppt/media/image4.jp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31E77A-DD07-4A76-801D-B4BF4990C412}" type="datetimeFigureOut">
              <a:rPr lang="en-US" smtClean="0"/>
              <a:pPr/>
              <a:t>10/18/2020</a:t>
            </a:fld>
            <a:endParaRPr lang="en-US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A3AB2B-189A-4C92-A457-C6A3833631A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89837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7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54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3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09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886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62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40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18" algn="l" defTabSz="91435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79861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9145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8885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5617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366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03514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79703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73667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22606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80413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>
                <a:solidFill>
                  <a:prstClr val="black"/>
                </a:solidFill>
              </a:rPr>
              <a:t>© Copyright Showeet.com – Creative &amp; Free PowerPoint Templates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CA3AB2B-189A-4C92-A457-C6A3833631A7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5580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5824" y="661293"/>
            <a:ext cx="774035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4096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347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648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Light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chemeClr val="tx2"/>
              </a:gs>
              <a:gs pos="100000">
                <a:schemeClr val="tx2">
                  <a:lumMod val="50000"/>
                </a:schemeClr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7617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Photo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7107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Photo2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783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 - Photo3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50947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5303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Right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106EB17-4106-4F9E-89A6-348EF00A38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07968" y="0"/>
            <a:ext cx="6384033" cy="6858000"/>
          </a:xfrm>
        </p:spPr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18943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8382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5098" y="6356350"/>
            <a:ext cx="132239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03512" y="6356350"/>
            <a:ext cx="3891786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64044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Left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8106EB17-4106-4F9E-89A6-348EF00A386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384033" cy="6858000"/>
          </a:xfrm>
        </p:spPr>
        <p:txBody>
          <a:bodyPr/>
          <a:lstStyle/>
          <a:p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982B820-AC99-4995-88D1-DDF75CD251CF}"/>
              </a:ext>
            </a:extLst>
          </p:cNvPr>
          <p:cNvGrpSpPr/>
          <p:nvPr userDrawn="1"/>
        </p:nvGrpSpPr>
        <p:grpSpPr>
          <a:xfrm flipH="1">
            <a:off x="8295138" y="307643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6D70F740-9157-4D5A-8560-A1C4C807EDF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AB91CEE8-8A16-42ED-8413-ACEB6E026F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E218AB1-23B7-491E-B5A6-4952D5B82A91}"/>
              </a:ext>
            </a:extLst>
          </p:cNvPr>
          <p:cNvSpPr>
            <a:spLocks/>
          </p:cNvSpPr>
          <p:nvPr userDrawn="1"/>
        </p:nvSpPr>
        <p:spPr bwMode="auto">
          <a:xfrm>
            <a:off x="72390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390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390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5098" y="6356350"/>
            <a:ext cx="132239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03512" y="6356350"/>
            <a:ext cx="3891786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29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- Bottom Photo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32461AC-B281-40AE-A257-BD2F97623B5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852738"/>
            <a:ext cx="12192000" cy="4005262"/>
          </a:xfrm>
        </p:spPr>
        <p:txBody>
          <a:bodyPr/>
          <a:lstStyle/>
          <a:p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2FB8C5B-9195-4ACA-92DF-B203DC176504}"/>
              </a:ext>
            </a:extLst>
          </p:cNvPr>
          <p:cNvGrpSpPr/>
          <p:nvPr userDrawn="1"/>
        </p:nvGrpSpPr>
        <p:grpSpPr>
          <a:xfrm flipH="1">
            <a:off x="1894338" y="307643"/>
            <a:ext cx="2002524" cy="2170740"/>
            <a:chOff x="7662863" y="293688"/>
            <a:chExt cx="835026" cy="906463"/>
          </a:xfrm>
        </p:grpSpPr>
        <p:sp>
          <p:nvSpPr>
            <p:cNvPr id="14" name="Freeform 40">
              <a:extLst>
                <a:ext uri="{FF2B5EF4-FFF2-40B4-BE49-F238E27FC236}">
                  <a16:creationId xmlns:a16="http://schemas.microsoft.com/office/drawing/2014/main" id="{03A4DD57-D36F-4CF9-9134-E1216D3ADA6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41">
              <a:extLst>
                <a:ext uri="{FF2B5EF4-FFF2-40B4-BE49-F238E27FC236}">
                  <a16:creationId xmlns:a16="http://schemas.microsoft.com/office/drawing/2014/main" id="{5994FDF0-A074-481D-87A3-0CE5A9450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8E7971E5-7349-4B4C-89E8-BDA021E05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09738"/>
            <a:ext cx="4114799" cy="2852737"/>
          </a:xfrm>
        </p:spPr>
        <p:txBody>
          <a:bodyPr anchor="b"/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433A05C9-A2CD-4D32-949B-C49DAC704E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589463"/>
            <a:ext cx="4114799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7373231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812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2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803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398150D-20B0-4165-8FBD-143CC3271017}"/>
              </a:ext>
            </a:extLst>
          </p:cNvPr>
          <p:cNvGrpSpPr/>
          <p:nvPr userDrawn="1"/>
        </p:nvGrpSpPr>
        <p:grpSpPr>
          <a:xfrm flipH="1">
            <a:off x="3215680" y="564127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7B26FD61-1DB5-4544-BA6E-19ECE7ED7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0CCFB5CE-2248-47C8-9962-58EA89A3EB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4D18E92-A1E0-447F-AE0C-46E218BFA8F5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2247987"/>
            <a:ext cx="4114800" cy="238760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677724"/>
            <a:ext cx="4114800" cy="83950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3051560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F99CF5-8B46-45FB-9937-DA746F4A5D80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9" name="Freeform 40">
              <a:extLst>
                <a:ext uri="{FF2B5EF4-FFF2-40B4-BE49-F238E27FC236}">
                  <a16:creationId xmlns:a16="http://schemas.microsoft.com/office/drawing/2014/main" id="{E2E1C14D-50E1-4CF7-9196-DAE544406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41">
              <a:extLst>
                <a:ext uri="{FF2B5EF4-FFF2-40B4-BE49-F238E27FC236}">
                  <a16:creationId xmlns:a16="http://schemas.microsoft.com/office/drawing/2014/main" id="{9F8CC579-ADB5-43B1-A967-DD80192B59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17F2A30-61F8-4104-85E9-D001D06E0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CE5A5-270D-41E0-B338-C1DA86E549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4639D8-C12C-4075-AFC9-0643483CF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1BECB-64B5-4FF3-9D67-7DD34341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FAD61-1E99-4371-B51A-6A94E8AB3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4A34A-FC88-43D3-A292-04FFD549F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9837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7F2A30-61F8-4104-85E9-D001D06E0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7CE5A5-270D-41E0-B338-C1DA86E549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4639D8-C12C-4075-AFC9-0643483CF1A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32855"/>
            <a:ext cx="5181600" cy="40441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D1BECB-64B5-4FF3-9D67-7DD343418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4FAD61-1E99-4371-B51A-6A94E8AB3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4A34A-FC88-43D3-A292-04FFD549F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37862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6DD21-EA3D-429A-8808-5F83EA2FF5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5C34F1-A2BC-44AF-B07C-7A5BF76648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2C6105-449E-4C42-95FD-206F661479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2637EE-41A5-4696-BBA3-1C3141F6FA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34F8E8-D22B-4A3E-AED9-3E1D9CD9B4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280910-07E7-4195-BA8B-27178CD0A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158A7-4537-428C-AE96-600F90719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9F28B1-B75A-4358-BE90-409081AA3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5788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E1AAF2C0-DBC8-4DA1-965D-E2A1975B0D26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5E82C827-CC09-4921-9894-05223A83B3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0A4E1020-39E8-404F-8543-FAB91D9BB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3FE2938-EF95-4CB9-8B62-4A048E0B0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B15BB7-4595-4B5D-9730-BD9C35E7E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9A8F67-D004-431B-BF17-8EC7C7CC9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10282-0AD5-4004-B68F-C97D8EF59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226231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FE2938-EF95-4CB9-8B62-4A048E0B0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FB15BB7-4595-4B5D-9730-BD9C35E7E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9A8F67-D004-431B-BF17-8EC7C7CC93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10282-0AD5-4004-B68F-C97D8EF59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82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854FF3A-2CE6-4761-AE53-96B434DC23EE}"/>
              </a:ext>
            </a:extLst>
          </p:cNvPr>
          <p:cNvSpPr>
            <a:spLocks/>
          </p:cNvSpPr>
          <p:nvPr userDrawn="1"/>
        </p:nvSpPr>
        <p:spPr bwMode="auto">
          <a:xfrm>
            <a:off x="4223544" y="0"/>
            <a:ext cx="7562056" cy="6721476"/>
          </a:xfrm>
          <a:custGeom>
            <a:avLst/>
            <a:gdLst>
              <a:gd name="connsiteX0" fmla="*/ 532677 w 7562056"/>
              <a:gd name="connsiteY0" fmla="*/ 0 h 6721476"/>
              <a:gd name="connsiteX1" fmla="*/ 7026902 w 7562056"/>
              <a:gd name="connsiteY1" fmla="*/ 0 h 6721476"/>
              <a:gd name="connsiteX2" fmla="*/ 7134938 w 7562056"/>
              <a:gd name="connsiteY2" fmla="*/ 62320 h 6721476"/>
              <a:gd name="connsiteX3" fmla="*/ 7562056 w 7562056"/>
              <a:gd name="connsiteY3" fmla="*/ 800154 h 6721476"/>
              <a:gd name="connsiteX4" fmla="*/ 7562056 w 7562056"/>
              <a:gd name="connsiteY4" fmla="*/ 4180828 h 6721476"/>
              <a:gd name="connsiteX5" fmla="*/ 7134938 w 7562056"/>
              <a:gd name="connsiteY5" fmla="*/ 4916095 h 6721476"/>
              <a:gd name="connsiteX6" fmla="*/ 4206860 w 7562056"/>
              <a:gd name="connsiteY6" fmla="*/ 6607717 h 6721476"/>
              <a:gd name="connsiteX7" fmla="*/ 3355196 w 7562056"/>
              <a:gd name="connsiteY7" fmla="*/ 6607717 h 6721476"/>
              <a:gd name="connsiteX8" fmla="*/ 424547 w 7562056"/>
              <a:gd name="connsiteY8" fmla="*/ 4916095 h 6721476"/>
              <a:gd name="connsiteX9" fmla="*/ 0 w 7562056"/>
              <a:gd name="connsiteY9" fmla="*/ 4180828 h 6721476"/>
              <a:gd name="connsiteX10" fmla="*/ 0 w 7562056"/>
              <a:gd name="connsiteY10" fmla="*/ 800154 h 6721476"/>
              <a:gd name="connsiteX11" fmla="*/ 424547 w 7562056"/>
              <a:gd name="connsiteY11" fmla="*/ 62320 h 6721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562056" h="6721476">
                <a:moveTo>
                  <a:pt x="532677" y="0"/>
                </a:moveTo>
                <a:lnTo>
                  <a:pt x="7026902" y="0"/>
                </a:lnTo>
                <a:lnTo>
                  <a:pt x="7134938" y="62320"/>
                </a:lnTo>
                <a:cubicBezTo>
                  <a:pt x="7399958" y="216569"/>
                  <a:pt x="7562056" y="496794"/>
                  <a:pt x="7562056" y="800154"/>
                </a:cubicBezTo>
                <a:lnTo>
                  <a:pt x="7562056" y="4180828"/>
                </a:lnTo>
                <a:cubicBezTo>
                  <a:pt x="7562056" y="4484189"/>
                  <a:pt x="7399958" y="4764413"/>
                  <a:pt x="7134938" y="4916095"/>
                </a:cubicBezTo>
                <a:lnTo>
                  <a:pt x="4206860" y="6607717"/>
                </a:lnTo>
                <a:cubicBezTo>
                  <a:pt x="3941840" y="6759396"/>
                  <a:pt x="3617642" y="6759396"/>
                  <a:pt x="3355196" y="6607717"/>
                </a:cubicBezTo>
                <a:lnTo>
                  <a:pt x="424547" y="4916095"/>
                </a:lnTo>
                <a:cubicBezTo>
                  <a:pt x="162101" y="4764413"/>
                  <a:pt x="0" y="4484189"/>
                  <a:pt x="0" y="4180828"/>
                </a:cubicBezTo>
                <a:lnTo>
                  <a:pt x="0" y="800154"/>
                </a:lnTo>
                <a:cubicBezTo>
                  <a:pt x="0" y="496794"/>
                  <a:pt x="162101" y="216569"/>
                  <a:pt x="424547" y="62320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D21F653-0A8C-46FD-9307-B51820C66C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099" y="1709738"/>
            <a:ext cx="3698654" cy="2852737"/>
          </a:xfrm>
        </p:spPr>
        <p:txBody>
          <a:bodyPr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C4536F0D-D537-4DFD-9F92-731E3EE4F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5099" y="4589463"/>
            <a:ext cx="3698654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Date Placeholder 3">
            <a:extLst>
              <a:ext uri="{FF2B5EF4-FFF2-40B4-BE49-F238E27FC236}">
                <a16:creationId xmlns:a16="http://schemas.microsoft.com/office/drawing/2014/main" id="{5DDEC5DD-F096-4CD1-A4AD-6BA80C4030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65098" y="6356350"/>
            <a:ext cx="1322390" cy="365125"/>
          </a:xfrm>
        </p:spPr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1438A106-5A9B-441C-BD31-81D02402A4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703512" y="6356350"/>
            <a:ext cx="3891786" cy="365125"/>
          </a:xfrm>
        </p:spPr>
        <p:txBody>
          <a:bodyPr/>
          <a:lstStyle>
            <a:lvl1pPr algn="r">
              <a:defRPr/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2117940F-16C7-4A7E-8174-16427EE3D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E585F82-9A75-4266-8FBC-7C782ADE2BE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23544" y="0"/>
            <a:ext cx="7562056" cy="6721476"/>
          </a:xfrm>
          <a:custGeom>
            <a:avLst/>
            <a:gdLst>
              <a:gd name="connsiteX0" fmla="*/ 532677 w 7562056"/>
              <a:gd name="connsiteY0" fmla="*/ 0 h 6721476"/>
              <a:gd name="connsiteX1" fmla="*/ 7026902 w 7562056"/>
              <a:gd name="connsiteY1" fmla="*/ 0 h 6721476"/>
              <a:gd name="connsiteX2" fmla="*/ 7134938 w 7562056"/>
              <a:gd name="connsiteY2" fmla="*/ 62320 h 6721476"/>
              <a:gd name="connsiteX3" fmla="*/ 7562056 w 7562056"/>
              <a:gd name="connsiteY3" fmla="*/ 800154 h 6721476"/>
              <a:gd name="connsiteX4" fmla="*/ 7562056 w 7562056"/>
              <a:gd name="connsiteY4" fmla="*/ 4180828 h 6721476"/>
              <a:gd name="connsiteX5" fmla="*/ 7134938 w 7562056"/>
              <a:gd name="connsiteY5" fmla="*/ 4916095 h 6721476"/>
              <a:gd name="connsiteX6" fmla="*/ 4206860 w 7562056"/>
              <a:gd name="connsiteY6" fmla="*/ 6607717 h 6721476"/>
              <a:gd name="connsiteX7" fmla="*/ 3355196 w 7562056"/>
              <a:gd name="connsiteY7" fmla="*/ 6607717 h 6721476"/>
              <a:gd name="connsiteX8" fmla="*/ 424547 w 7562056"/>
              <a:gd name="connsiteY8" fmla="*/ 4916095 h 6721476"/>
              <a:gd name="connsiteX9" fmla="*/ 0 w 7562056"/>
              <a:gd name="connsiteY9" fmla="*/ 4180828 h 6721476"/>
              <a:gd name="connsiteX10" fmla="*/ 0 w 7562056"/>
              <a:gd name="connsiteY10" fmla="*/ 800154 h 6721476"/>
              <a:gd name="connsiteX11" fmla="*/ 424547 w 7562056"/>
              <a:gd name="connsiteY11" fmla="*/ 62320 h 6721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562056" h="6721476">
                <a:moveTo>
                  <a:pt x="532677" y="0"/>
                </a:moveTo>
                <a:lnTo>
                  <a:pt x="7026902" y="0"/>
                </a:lnTo>
                <a:lnTo>
                  <a:pt x="7134938" y="62320"/>
                </a:lnTo>
                <a:cubicBezTo>
                  <a:pt x="7399958" y="216569"/>
                  <a:pt x="7562056" y="496794"/>
                  <a:pt x="7562056" y="800154"/>
                </a:cubicBezTo>
                <a:lnTo>
                  <a:pt x="7562056" y="4180828"/>
                </a:lnTo>
                <a:cubicBezTo>
                  <a:pt x="7562056" y="4484189"/>
                  <a:pt x="7399958" y="4764413"/>
                  <a:pt x="7134938" y="4916095"/>
                </a:cubicBezTo>
                <a:lnTo>
                  <a:pt x="4206860" y="6607717"/>
                </a:lnTo>
                <a:cubicBezTo>
                  <a:pt x="3941840" y="6759396"/>
                  <a:pt x="3617642" y="6759396"/>
                  <a:pt x="3355196" y="6607717"/>
                </a:cubicBezTo>
                <a:lnTo>
                  <a:pt x="424547" y="4916095"/>
                </a:lnTo>
                <a:cubicBezTo>
                  <a:pt x="162101" y="4764413"/>
                  <a:pt x="0" y="4484189"/>
                  <a:pt x="0" y="4180828"/>
                </a:cubicBezTo>
                <a:lnTo>
                  <a:pt x="0" y="800154"/>
                </a:lnTo>
                <a:cubicBezTo>
                  <a:pt x="0" y="496794"/>
                  <a:pt x="162101" y="216569"/>
                  <a:pt x="424547" y="6232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7908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CAAF14-0F4C-4D0E-9DDA-44215B965E3F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3A0D5DB1-1C51-46A8-97F7-0EB249385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EEF8BCD1-8AAE-4E24-89A8-EB6B8DC4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82DD25C-66E5-4F53-AA69-EDB830937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Autofit/>
          </a:bodyPr>
          <a:lstStyle>
            <a:lvl1pPr>
              <a:defRPr sz="239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DB5E7F-DB0C-42F3-9FF1-86C17191E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E2897A-5DCC-400B-B196-7E816796D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3970F4-EF07-41F2-BB11-C291CB1AE8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6568-E4B6-41E2-BEEB-6D9A365834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472760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1844703D-FD65-489B-93B5-1CACC08F257C}"/>
              </a:ext>
            </a:extLst>
          </p:cNvPr>
          <p:cNvSpPr/>
          <p:nvPr userDrawn="1"/>
        </p:nvSpPr>
        <p:spPr>
          <a:xfrm>
            <a:off x="838200" y="831488"/>
            <a:ext cx="10515600" cy="4856674"/>
          </a:xfrm>
          <a:prstGeom prst="roundRect">
            <a:avLst>
              <a:gd name="adj" fmla="val 10989"/>
            </a:avLst>
          </a:prstGeom>
          <a:solidFill>
            <a:schemeClr val="tx1"/>
          </a:solidFill>
          <a:ln>
            <a:noFill/>
          </a:ln>
          <a:effectLst>
            <a:outerShdw blurRad="381000" dist="190500" dir="2700000" algn="tl" rotWithShape="0">
              <a:prstClr val="black">
                <a:alpha val="75000"/>
              </a:prstClr>
            </a:outerShdw>
          </a:effec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lvl="0" algn="ctr"/>
            <a:endParaRPr lang="en-US" sz="4050" b="1">
              <a:solidFill>
                <a:schemeClr val="accent2"/>
              </a:solidFill>
            </a:endParaRPr>
          </a:p>
        </p:txBody>
      </p:sp>
      <p:sp>
        <p:nvSpPr>
          <p:cNvPr id="24" name="Text Placeholder 22">
            <a:extLst>
              <a:ext uri="{FF2B5EF4-FFF2-40B4-BE49-F238E27FC236}">
                <a16:creationId xmlns:a16="http://schemas.microsoft.com/office/drawing/2014/main" id="{A03C8AA3-48B3-4F30-AD14-4115D55B8F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43410" y="843861"/>
            <a:ext cx="9505181" cy="48443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5E755C-4715-465F-9203-C6456633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D5D7C4-3EFC-492C-AADE-B9EC12958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0B570E-8AE2-4891-896B-D277CE7F8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9BC2E413-A937-43E8-AFB1-3AEBB6BDC19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395654" y="5157192"/>
            <a:ext cx="3400692" cy="647826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B6F293D7-7108-4ADE-88E1-A069BCD34E5E}"/>
              </a:ext>
            </a:extLst>
          </p:cNvPr>
          <p:cNvSpPr/>
          <p:nvPr userDrawn="1"/>
        </p:nvSpPr>
        <p:spPr>
          <a:xfrm>
            <a:off x="9825258" y="4485729"/>
            <a:ext cx="1804843" cy="1563432"/>
          </a:xfrm>
          <a:custGeom>
            <a:avLst/>
            <a:gdLst>
              <a:gd name="connsiteX0" fmla="*/ 707397 w 1314337"/>
              <a:gd name="connsiteY0" fmla="*/ 0 h 1138535"/>
              <a:gd name="connsiteX1" fmla="*/ 1314337 w 1314337"/>
              <a:gd name="connsiteY1" fmla="*/ 0 h 1138535"/>
              <a:gd name="connsiteX2" fmla="*/ 1314337 w 1314337"/>
              <a:gd name="connsiteY2" fmla="*/ 467413 h 1138535"/>
              <a:gd name="connsiteX3" fmla="*/ 1206902 w 1314337"/>
              <a:gd name="connsiteY3" fmla="*/ 875528 h 1138535"/>
              <a:gd name="connsiteX4" fmla="*/ 839947 w 1314337"/>
              <a:gd name="connsiteY4" fmla="*/ 1138535 h 1138535"/>
              <a:gd name="connsiteX5" fmla="*/ 707397 w 1314337"/>
              <a:gd name="connsiteY5" fmla="*/ 890178 h 1138535"/>
              <a:gd name="connsiteX6" fmla="*/ 929942 w 1314337"/>
              <a:gd name="connsiteY6" fmla="*/ 740187 h 1138535"/>
              <a:gd name="connsiteX7" fmla="*/ 997612 w 1314337"/>
              <a:gd name="connsiteY7" fmla="*/ 563687 h 1138535"/>
              <a:gd name="connsiteX8" fmla="*/ 707397 w 1314337"/>
              <a:gd name="connsiteY8" fmla="*/ 563687 h 1138535"/>
              <a:gd name="connsiteX9" fmla="*/ 0 w 1314337"/>
              <a:gd name="connsiteY9" fmla="*/ 0 h 1138535"/>
              <a:gd name="connsiteX10" fmla="*/ 606939 w 1314337"/>
              <a:gd name="connsiteY10" fmla="*/ 0 h 1138535"/>
              <a:gd name="connsiteX11" fmla="*/ 606939 w 1314337"/>
              <a:gd name="connsiteY11" fmla="*/ 467413 h 1138535"/>
              <a:gd name="connsiteX12" fmla="*/ 499504 w 1314337"/>
              <a:gd name="connsiteY12" fmla="*/ 875528 h 1138535"/>
              <a:gd name="connsiteX13" fmla="*/ 132550 w 1314337"/>
              <a:gd name="connsiteY13" fmla="*/ 1138535 h 1138535"/>
              <a:gd name="connsiteX14" fmla="*/ 0 w 1314337"/>
              <a:gd name="connsiteY14" fmla="*/ 890178 h 1138535"/>
              <a:gd name="connsiteX15" fmla="*/ 222544 w 1314337"/>
              <a:gd name="connsiteY15" fmla="*/ 740187 h 1138535"/>
              <a:gd name="connsiteX16" fmla="*/ 290214 w 1314337"/>
              <a:gd name="connsiteY16" fmla="*/ 563687 h 1138535"/>
              <a:gd name="connsiteX17" fmla="*/ 0 w 1314337"/>
              <a:gd name="connsiteY17" fmla="*/ 563687 h 1138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314337" h="1138535">
                <a:moveTo>
                  <a:pt x="707397" y="0"/>
                </a:moveTo>
                <a:lnTo>
                  <a:pt x="1314337" y="0"/>
                </a:lnTo>
                <a:lnTo>
                  <a:pt x="1314337" y="467413"/>
                </a:lnTo>
                <a:cubicBezTo>
                  <a:pt x="1314337" y="639496"/>
                  <a:pt x="1278525" y="775534"/>
                  <a:pt x="1206902" y="875528"/>
                </a:cubicBezTo>
                <a:cubicBezTo>
                  <a:pt x="1135278" y="975522"/>
                  <a:pt x="1012960" y="1063191"/>
                  <a:pt x="839947" y="1138535"/>
                </a:cubicBezTo>
                <a:lnTo>
                  <a:pt x="707397" y="890178"/>
                </a:lnTo>
                <a:cubicBezTo>
                  <a:pt x="815298" y="839949"/>
                  <a:pt x="889479" y="789952"/>
                  <a:pt x="929942" y="740187"/>
                </a:cubicBezTo>
                <a:cubicBezTo>
                  <a:pt x="970404" y="690423"/>
                  <a:pt x="992961" y="631589"/>
                  <a:pt x="997612" y="563687"/>
                </a:cubicBezTo>
                <a:lnTo>
                  <a:pt x="707397" y="563687"/>
                </a:lnTo>
                <a:close/>
                <a:moveTo>
                  <a:pt x="0" y="0"/>
                </a:moveTo>
                <a:lnTo>
                  <a:pt x="606939" y="0"/>
                </a:lnTo>
                <a:lnTo>
                  <a:pt x="606939" y="467413"/>
                </a:lnTo>
                <a:cubicBezTo>
                  <a:pt x="606939" y="639496"/>
                  <a:pt x="571127" y="775534"/>
                  <a:pt x="499504" y="875528"/>
                </a:cubicBezTo>
                <a:cubicBezTo>
                  <a:pt x="427880" y="975522"/>
                  <a:pt x="305562" y="1063191"/>
                  <a:pt x="132550" y="1138535"/>
                </a:cubicBezTo>
                <a:lnTo>
                  <a:pt x="0" y="890178"/>
                </a:lnTo>
                <a:cubicBezTo>
                  <a:pt x="107900" y="839949"/>
                  <a:pt x="182081" y="789952"/>
                  <a:pt x="222544" y="740187"/>
                </a:cubicBezTo>
                <a:cubicBezTo>
                  <a:pt x="263007" y="690423"/>
                  <a:pt x="285563" y="631589"/>
                  <a:pt x="290214" y="563687"/>
                </a:cubicBezTo>
                <a:lnTo>
                  <a:pt x="0" y="56368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381000" dist="190500" dir="2700000" algn="tl" rotWithShape="0">
              <a:prstClr val="black">
                <a:alpha val="75000"/>
              </a:prstClr>
            </a:outerShdw>
          </a:effectLst>
        </p:spPr>
        <p:txBody>
          <a:bodyPr rot="0" spcFirstLastPara="0" vertOverflow="overflow" horzOverflow="overflow" vert="horz" wrap="square" lIns="38576" tIns="19289" rIns="38576" bIns="192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3038" b="1">
              <a:solidFill>
                <a:schemeClr val="accent2"/>
              </a:solidFill>
            </a:endParaRPr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AF73D529-A9A0-4C62-B556-D3C81D61FEFC}"/>
              </a:ext>
            </a:extLst>
          </p:cNvPr>
          <p:cNvSpPr/>
          <p:nvPr userDrawn="1"/>
        </p:nvSpPr>
        <p:spPr>
          <a:xfrm>
            <a:off x="559080" y="187610"/>
            <a:ext cx="1804843" cy="1563432"/>
          </a:xfrm>
          <a:custGeom>
            <a:avLst/>
            <a:gdLst>
              <a:gd name="connsiteX0" fmla="*/ 1183182 w 1314337"/>
              <a:gd name="connsiteY0" fmla="*/ 0 h 1138535"/>
              <a:gd name="connsiteX1" fmla="*/ 1314337 w 1314337"/>
              <a:gd name="connsiteY1" fmla="*/ 248357 h 1138535"/>
              <a:gd name="connsiteX2" fmla="*/ 1092490 w 1314337"/>
              <a:gd name="connsiteY2" fmla="*/ 398348 h 1138535"/>
              <a:gd name="connsiteX3" fmla="*/ 1024122 w 1314337"/>
              <a:gd name="connsiteY3" fmla="*/ 574849 h 1138535"/>
              <a:gd name="connsiteX4" fmla="*/ 1314337 w 1314337"/>
              <a:gd name="connsiteY4" fmla="*/ 574849 h 1138535"/>
              <a:gd name="connsiteX5" fmla="*/ 1314337 w 1314337"/>
              <a:gd name="connsiteY5" fmla="*/ 1138535 h 1138535"/>
              <a:gd name="connsiteX6" fmla="*/ 707397 w 1314337"/>
              <a:gd name="connsiteY6" fmla="*/ 1138535 h 1138535"/>
              <a:gd name="connsiteX7" fmla="*/ 707397 w 1314337"/>
              <a:gd name="connsiteY7" fmla="*/ 671122 h 1138535"/>
              <a:gd name="connsiteX8" fmla="*/ 814833 w 1314337"/>
              <a:gd name="connsiteY8" fmla="*/ 263705 h 1138535"/>
              <a:gd name="connsiteX9" fmla="*/ 1183182 w 1314337"/>
              <a:gd name="connsiteY9" fmla="*/ 0 h 1138535"/>
              <a:gd name="connsiteX10" fmla="*/ 475784 w 1314337"/>
              <a:gd name="connsiteY10" fmla="*/ 0 h 1138535"/>
              <a:gd name="connsiteX11" fmla="*/ 606939 w 1314337"/>
              <a:gd name="connsiteY11" fmla="*/ 248357 h 1138535"/>
              <a:gd name="connsiteX12" fmla="*/ 385092 w 1314337"/>
              <a:gd name="connsiteY12" fmla="*/ 398348 h 1138535"/>
              <a:gd name="connsiteX13" fmla="*/ 316724 w 1314337"/>
              <a:gd name="connsiteY13" fmla="*/ 574849 h 1138535"/>
              <a:gd name="connsiteX14" fmla="*/ 606939 w 1314337"/>
              <a:gd name="connsiteY14" fmla="*/ 574849 h 1138535"/>
              <a:gd name="connsiteX15" fmla="*/ 606939 w 1314337"/>
              <a:gd name="connsiteY15" fmla="*/ 1138535 h 1138535"/>
              <a:gd name="connsiteX16" fmla="*/ 0 w 1314337"/>
              <a:gd name="connsiteY16" fmla="*/ 1138535 h 1138535"/>
              <a:gd name="connsiteX17" fmla="*/ 0 w 1314337"/>
              <a:gd name="connsiteY17" fmla="*/ 671122 h 1138535"/>
              <a:gd name="connsiteX18" fmla="*/ 107435 w 1314337"/>
              <a:gd name="connsiteY18" fmla="*/ 263705 h 1138535"/>
              <a:gd name="connsiteX19" fmla="*/ 475784 w 1314337"/>
              <a:gd name="connsiteY19" fmla="*/ 0 h 1138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1314337" h="1138535">
                <a:moveTo>
                  <a:pt x="1183182" y="0"/>
                </a:moveTo>
                <a:lnTo>
                  <a:pt x="1314337" y="248357"/>
                </a:lnTo>
                <a:cubicBezTo>
                  <a:pt x="1207367" y="298586"/>
                  <a:pt x="1133418" y="348583"/>
                  <a:pt x="1092490" y="398348"/>
                </a:cubicBezTo>
                <a:cubicBezTo>
                  <a:pt x="1051562" y="448112"/>
                  <a:pt x="1028773" y="506946"/>
                  <a:pt x="1024122" y="574849"/>
                </a:cubicBezTo>
                <a:lnTo>
                  <a:pt x="1314337" y="574849"/>
                </a:lnTo>
                <a:lnTo>
                  <a:pt x="1314337" y="1138535"/>
                </a:lnTo>
                <a:lnTo>
                  <a:pt x="707397" y="1138535"/>
                </a:lnTo>
                <a:lnTo>
                  <a:pt x="707397" y="671122"/>
                </a:lnTo>
                <a:cubicBezTo>
                  <a:pt x="707397" y="499039"/>
                  <a:pt x="743209" y="363234"/>
                  <a:pt x="814833" y="263705"/>
                </a:cubicBezTo>
                <a:cubicBezTo>
                  <a:pt x="886456" y="164176"/>
                  <a:pt x="1009239" y="76274"/>
                  <a:pt x="1183182" y="0"/>
                </a:cubicBezTo>
                <a:close/>
                <a:moveTo>
                  <a:pt x="475784" y="0"/>
                </a:moveTo>
                <a:lnTo>
                  <a:pt x="606939" y="248357"/>
                </a:lnTo>
                <a:cubicBezTo>
                  <a:pt x="499969" y="298586"/>
                  <a:pt x="426020" y="348583"/>
                  <a:pt x="385092" y="398348"/>
                </a:cubicBezTo>
                <a:cubicBezTo>
                  <a:pt x="344165" y="448112"/>
                  <a:pt x="321375" y="506946"/>
                  <a:pt x="316724" y="574849"/>
                </a:cubicBezTo>
                <a:lnTo>
                  <a:pt x="606939" y="574849"/>
                </a:lnTo>
                <a:lnTo>
                  <a:pt x="606939" y="1138535"/>
                </a:lnTo>
                <a:lnTo>
                  <a:pt x="0" y="1138535"/>
                </a:lnTo>
                <a:lnTo>
                  <a:pt x="0" y="671122"/>
                </a:lnTo>
                <a:cubicBezTo>
                  <a:pt x="0" y="499039"/>
                  <a:pt x="35811" y="363234"/>
                  <a:pt x="107435" y="263705"/>
                </a:cubicBezTo>
                <a:cubicBezTo>
                  <a:pt x="179058" y="164176"/>
                  <a:pt x="301842" y="76274"/>
                  <a:pt x="47578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381000" dist="190500" dir="2700000" algn="tl" rotWithShape="0">
              <a:prstClr val="black">
                <a:alpha val="75000"/>
              </a:prstClr>
            </a:outerShdw>
          </a:effectLst>
        </p:spPr>
        <p:txBody>
          <a:bodyPr rot="0" spcFirstLastPara="0" vertOverflow="overflow" horzOverflow="overflow" vert="horz" wrap="square" lIns="38576" tIns="19289" rIns="38576" bIns="1928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en-US" sz="3038" b="1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463393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15E755C-4715-465F-9203-C64566332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D5D7C4-3EFC-492C-AADE-B9EC129581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0B570E-8AE2-4891-896B-D277CE7F8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19220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46F47F-AA91-4217-B185-2B5003B4B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0500B-CB6E-4F01-AE5A-145D2C52A4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45FC32-62DA-4C29-AC47-9346B01027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5B9FD3-4DC9-4005-8084-8D6B41008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13B07D-A6EF-413A-A0F7-B19F5B2E1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FB32C7-6203-4E15-BACF-B7EE4BA464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6294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1 (Ligh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398150D-20B0-4165-8FBD-143CC3271017}"/>
              </a:ext>
            </a:extLst>
          </p:cNvPr>
          <p:cNvGrpSpPr/>
          <p:nvPr userDrawn="1"/>
        </p:nvGrpSpPr>
        <p:grpSpPr>
          <a:xfrm flipH="1">
            <a:off x="3215680" y="564127"/>
            <a:ext cx="2002524" cy="2170740"/>
            <a:chOff x="7662863" y="293688"/>
            <a:chExt cx="835026" cy="906463"/>
          </a:xfrm>
        </p:grpSpPr>
        <p:sp>
          <p:nvSpPr>
            <p:cNvPr id="8" name="Freeform 40">
              <a:extLst>
                <a:ext uri="{FF2B5EF4-FFF2-40B4-BE49-F238E27FC236}">
                  <a16:creationId xmlns:a16="http://schemas.microsoft.com/office/drawing/2014/main" id="{7B26FD61-1DB5-4544-BA6E-19ECE7ED7B0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41">
              <a:extLst>
                <a:ext uri="{FF2B5EF4-FFF2-40B4-BE49-F238E27FC236}">
                  <a16:creationId xmlns:a16="http://schemas.microsoft.com/office/drawing/2014/main" id="{0CCFB5CE-2248-47C8-9962-58EA89A3EB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4D18E92-A1E0-447F-AE0C-46E218BFA8F5}"/>
              </a:ext>
            </a:extLst>
          </p:cNvPr>
          <p:cNvSpPr>
            <a:spLocks/>
          </p:cNvSpPr>
          <p:nvPr userDrawn="1"/>
        </p:nvSpPr>
        <p:spPr bwMode="auto">
          <a:xfrm>
            <a:off x="40386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38600" y="2247987"/>
            <a:ext cx="4114800" cy="2387600"/>
          </a:xfrm>
        </p:spPr>
        <p:txBody>
          <a:bodyPr anchor="b">
            <a:normAutofit/>
          </a:bodyPr>
          <a:lstStyle>
            <a:lvl1pPr algn="ctr"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38600" y="4677724"/>
            <a:ext cx="4114800" cy="839508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477735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43D72-9D3D-4F56-86D5-B465FC3D2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43E4490-E1AE-41C5-A3D8-A13EFDD4FB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BC2A24-00C6-4626-AFB1-F3E9CD4BF2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BA3B39-8771-4BA2-AE35-B9F03335AF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02F4E5-45FD-4114-A8C1-5E5A44B1AF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6BBD6A-432E-4568-A31D-F656C7A73A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9117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0829F-FAE1-46B6-913F-66F858EE0C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BC9C02-9CC9-4E3C-B0AC-6B097A97F4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D9608C-FD8B-468E-BFFE-E57806652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582595-38A5-4C07-9E86-395419CEE8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254A46-405E-40A6-90F8-759C508E51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1508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1D9723-64D6-4009-805A-750DC0F307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C28BE3B-CE03-48AC-AF26-41A298CBEC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C3052-B266-4F14-AB3C-41AC98954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A54A7-907E-4B80-B9DB-8966D9252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8AC758-7883-44D2-A1A7-A777D5968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67687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howee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500" b="19391"/>
          <a:stretch/>
        </p:blipFill>
        <p:spPr>
          <a:xfrm>
            <a:off x="11096512" y="5774480"/>
            <a:ext cx="1095488" cy="1083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351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225824" y="661293"/>
            <a:ext cx="7740352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14096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1810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Photo 0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224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4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E624E2-0D6E-4EE7-A9BC-6DC9F61DE3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F178C3-AF1B-4640-9A86-A6BB7FE5B7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7EE292-5A4A-403F-AF29-E99CE55E03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9CAC78-C815-4139-B49C-CE5A48FE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8845C2-CBA0-41DD-B16C-5A84A8B580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26400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C5E831-A3B9-4C4A-B5E4-FDB5CE9D2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341DE-7CD9-4174-8D57-A601D0B30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2856"/>
            <a:ext cx="10515600" cy="40441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AD4A-07D3-455F-9C6A-5D8332D1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0746E-C061-4D99-AA02-B2F40BD3C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FC427-481A-4056-81DC-D3D394E5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8174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hap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A8F8963-6CA1-478E-9C79-A0E1C2AA7C36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10" name="Freeform 40">
              <a:extLst>
                <a:ext uri="{FF2B5EF4-FFF2-40B4-BE49-F238E27FC236}">
                  <a16:creationId xmlns:a16="http://schemas.microsoft.com/office/drawing/2014/main" id="{310D6563-04FA-473B-A393-8F386F221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41">
              <a:extLst>
                <a:ext uri="{FF2B5EF4-FFF2-40B4-BE49-F238E27FC236}">
                  <a16:creationId xmlns:a16="http://schemas.microsoft.com/office/drawing/2014/main" id="{3F51C554-6434-4921-87C1-9920C7B76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AC5E831-A3B9-4C4A-B5E4-FDB5CE9D2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802" y="365125"/>
            <a:ext cx="9628998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341DE-7CD9-4174-8D57-A601D0B30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2856"/>
            <a:ext cx="10515600" cy="404410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AD4A-07D3-455F-9C6A-5D8332D1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0746E-C061-4D99-AA02-B2F40BD3C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FC427-481A-4056-81DC-D3D394E5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86E8303-48F1-45A4-AD05-2B427D3E7E24}"/>
              </a:ext>
            </a:extLst>
          </p:cNvPr>
          <p:cNvSpPr>
            <a:spLocks/>
          </p:cNvSpPr>
          <p:nvPr userDrawn="1"/>
        </p:nvSpPr>
        <p:spPr bwMode="auto">
          <a:xfrm>
            <a:off x="263352" y="211931"/>
            <a:ext cx="1461451" cy="1635369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ABD82E82-27C2-405F-BC4E-895206B92A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2554" y="464170"/>
            <a:ext cx="1163046" cy="112747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sz="5400" b="1">
                <a:solidFill>
                  <a:schemeClr val="tx1"/>
                </a:solidFill>
                <a:ea typeface="+mj-ea"/>
                <a:cs typeface="+mj-cs"/>
              </a:defRPr>
            </a:lvl1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31128477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- Chapter (Light)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A8F8963-6CA1-478E-9C79-A0E1C2AA7C36}"/>
              </a:ext>
            </a:extLst>
          </p:cNvPr>
          <p:cNvGrpSpPr/>
          <p:nvPr userDrawn="1"/>
        </p:nvGrpSpPr>
        <p:grpSpPr>
          <a:xfrm flipH="1">
            <a:off x="10848528" y="5556220"/>
            <a:ext cx="1145278" cy="1241484"/>
            <a:chOff x="7662863" y="293688"/>
            <a:chExt cx="835026" cy="906463"/>
          </a:xfrm>
        </p:grpSpPr>
        <p:sp>
          <p:nvSpPr>
            <p:cNvPr id="10" name="Freeform 40">
              <a:extLst>
                <a:ext uri="{FF2B5EF4-FFF2-40B4-BE49-F238E27FC236}">
                  <a16:creationId xmlns:a16="http://schemas.microsoft.com/office/drawing/2014/main" id="{310D6563-04FA-473B-A393-8F386F221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5726" y="293688"/>
              <a:ext cx="792163" cy="906463"/>
            </a:xfrm>
            <a:custGeom>
              <a:avLst/>
              <a:gdLst>
                <a:gd name="T0" fmla="*/ 49 w 1541"/>
                <a:gd name="T1" fmla="*/ 414 h 1768"/>
                <a:gd name="T2" fmla="*/ 462 w 1541"/>
                <a:gd name="T3" fmla="*/ 999 h 1768"/>
                <a:gd name="T4" fmla="*/ 462 w 1541"/>
                <a:gd name="T5" fmla="*/ 999 h 1768"/>
                <a:gd name="T6" fmla="*/ 564 w 1541"/>
                <a:gd name="T7" fmla="*/ 1018 h 1768"/>
                <a:gd name="T8" fmla="*/ 720 w 1541"/>
                <a:gd name="T9" fmla="*/ 1248 h 1768"/>
                <a:gd name="T10" fmla="*/ 720 w 1541"/>
                <a:gd name="T11" fmla="*/ 1248 h 1768"/>
                <a:gd name="T12" fmla="*/ 1032 w 1541"/>
                <a:gd name="T13" fmla="*/ 1725 h 1768"/>
                <a:gd name="T14" fmla="*/ 1032 w 1541"/>
                <a:gd name="T15" fmla="*/ 1725 h 1768"/>
                <a:gd name="T16" fmla="*/ 1500 w 1541"/>
                <a:gd name="T17" fmla="*/ 1407 h 1768"/>
                <a:gd name="T18" fmla="*/ 1500 w 1541"/>
                <a:gd name="T19" fmla="*/ 1407 h 1768"/>
                <a:gd name="T20" fmla="*/ 1172 w 1541"/>
                <a:gd name="T21" fmla="*/ 941 h 1768"/>
                <a:gd name="T22" fmla="*/ 1172 w 1541"/>
                <a:gd name="T23" fmla="*/ 941 h 1768"/>
                <a:gd name="T24" fmla="*/ 1016 w 1541"/>
                <a:gd name="T25" fmla="*/ 711 h 1768"/>
                <a:gd name="T26" fmla="*/ 1016 w 1541"/>
                <a:gd name="T27" fmla="*/ 711 h 1768"/>
                <a:gd name="T28" fmla="*/ 1036 w 1541"/>
                <a:gd name="T29" fmla="*/ 610 h 1768"/>
                <a:gd name="T30" fmla="*/ 645 w 1541"/>
                <a:gd name="T31" fmla="*/ 10 h 1768"/>
                <a:gd name="T32" fmla="*/ 645 w 1541"/>
                <a:gd name="T33" fmla="*/ 10 h 1768"/>
                <a:gd name="T34" fmla="*/ 544 w 1541"/>
                <a:gd name="T35" fmla="*/ 0 h 1768"/>
                <a:gd name="T36" fmla="*/ 544 w 1541"/>
                <a:gd name="T37" fmla="*/ 0 h 1768"/>
                <a:gd name="T38" fmla="*/ 49 w 1541"/>
                <a:gd name="T39" fmla="*/ 414 h 17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541" h="1768">
                  <a:moveTo>
                    <a:pt x="49" y="414"/>
                  </a:moveTo>
                  <a:cubicBezTo>
                    <a:pt x="0" y="687"/>
                    <a:pt x="190" y="947"/>
                    <a:pt x="462" y="999"/>
                  </a:cubicBezTo>
                  <a:lnTo>
                    <a:pt x="462" y="999"/>
                  </a:lnTo>
                  <a:lnTo>
                    <a:pt x="564" y="1018"/>
                  </a:lnTo>
                  <a:cubicBezTo>
                    <a:pt x="670" y="1039"/>
                    <a:pt x="740" y="1141"/>
                    <a:pt x="720" y="1248"/>
                  </a:cubicBezTo>
                  <a:lnTo>
                    <a:pt x="720" y="1248"/>
                  </a:lnTo>
                  <a:cubicBezTo>
                    <a:pt x="678" y="1465"/>
                    <a:pt x="815" y="1683"/>
                    <a:pt x="1032" y="1725"/>
                  </a:cubicBezTo>
                  <a:lnTo>
                    <a:pt x="1032" y="1725"/>
                  </a:lnTo>
                  <a:cubicBezTo>
                    <a:pt x="1249" y="1768"/>
                    <a:pt x="1460" y="1625"/>
                    <a:pt x="1500" y="1407"/>
                  </a:cubicBezTo>
                  <a:lnTo>
                    <a:pt x="1500" y="1407"/>
                  </a:lnTo>
                  <a:cubicBezTo>
                    <a:pt x="1541" y="1190"/>
                    <a:pt x="1389" y="982"/>
                    <a:pt x="1172" y="941"/>
                  </a:cubicBezTo>
                  <a:lnTo>
                    <a:pt x="1172" y="941"/>
                  </a:lnTo>
                  <a:cubicBezTo>
                    <a:pt x="1066" y="920"/>
                    <a:pt x="996" y="818"/>
                    <a:pt x="1016" y="711"/>
                  </a:cubicBezTo>
                  <a:lnTo>
                    <a:pt x="1016" y="711"/>
                  </a:lnTo>
                  <a:lnTo>
                    <a:pt x="1036" y="610"/>
                  </a:lnTo>
                  <a:cubicBezTo>
                    <a:pt x="1088" y="337"/>
                    <a:pt x="917" y="65"/>
                    <a:pt x="645" y="10"/>
                  </a:cubicBezTo>
                  <a:lnTo>
                    <a:pt x="645" y="10"/>
                  </a:lnTo>
                  <a:cubicBezTo>
                    <a:pt x="611" y="3"/>
                    <a:pt x="577" y="0"/>
                    <a:pt x="544" y="0"/>
                  </a:cubicBezTo>
                  <a:lnTo>
                    <a:pt x="544" y="0"/>
                  </a:lnTo>
                  <a:cubicBezTo>
                    <a:pt x="305" y="0"/>
                    <a:pt x="93" y="170"/>
                    <a:pt x="49" y="41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41">
              <a:extLst>
                <a:ext uri="{FF2B5EF4-FFF2-40B4-BE49-F238E27FC236}">
                  <a16:creationId xmlns:a16="http://schemas.microsoft.com/office/drawing/2014/main" id="{3F51C554-6434-4921-87C1-9920C7B76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2863" y="895351"/>
              <a:ext cx="314325" cy="300038"/>
            </a:xfrm>
            <a:custGeom>
              <a:avLst/>
              <a:gdLst>
                <a:gd name="T0" fmla="*/ 109 w 614"/>
                <a:gd name="T1" fmla="*/ 82 h 586"/>
                <a:gd name="T2" fmla="*/ 109 w 614"/>
                <a:gd name="T3" fmla="*/ 477 h 586"/>
                <a:gd name="T4" fmla="*/ 109 w 614"/>
                <a:gd name="T5" fmla="*/ 477 h 586"/>
                <a:gd name="T6" fmla="*/ 504 w 614"/>
                <a:gd name="T7" fmla="*/ 477 h 586"/>
                <a:gd name="T8" fmla="*/ 504 w 614"/>
                <a:gd name="T9" fmla="*/ 477 h 586"/>
                <a:gd name="T10" fmla="*/ 504 w 614"/>
                <a:gd name="T11" fmla="*/ 82 h 586"/>
                <a:gd name="T12" fmla="*/ 504 w 614"/>
                <a:gd name="T13" fmla="*/ 82 h 586"/>
                <a:gd name="T14" fmla="*/ 307 w 614"/>
                <a:gd name="T15" fmla="*/ 0 h 586"/>
                <a:gd name="T16" fmla="*/ 307 w 614"/>
                <a:gd name="T17" fmla="*/ 0 h 586"/>
                <a:gd name="T18" fmla="*/ 109 w 614"/>
                <a:gd name="T19" fmla="*/ 82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4" h="586">
                  <a:moveTo>
                    <a:pt x="109" y="82"/>
                  </a:moveTo>
                  <a:cubicBezTo>
                    <a:pt x="0" y="191"/>
                    <a:pt x="0" y="368"/>
                    <a:pt x="109" y="477"/>
                  </a:cubicBezTo>
                  <a:lnTo>
                    <a:pt x="109" y="477"/>
                  </a:lnTo>
                  <a:cubicBezTo>
                    <a:pt x="218" y="586"/>
                    <a:pt x="395" y="586"/>
                    <a:pt x="504" y="477"/>
                  </a:cubicBezTo>
                  <a:lnTo>
                    <a:pt x="504" y="477"/>
                  </a:lnTo>
                  <a:cubicBezTo>
                    <a:pt x="614" y="368"/>
                    <a:pt x="614" y="191"/>
                    <a:pt x="504" y="82"/>
                  </a:cubicBezTo>
                  <a:lnTo>
                    <a:pt x="504" y="82"/>
                  </a:lnTo>
                  <a:cubicBezTo>
                    <a:pt x="450" y="27"/>
                    <a:pt x="378" y="0"/>
                    <a:pt x="307" y="0"/>
                  </a:cubicBezTo>
                  <a:lnTo>
                    <a:pt x="307" y="0"/>
                  </a:lnTo>
                  <a:cubicBezTo>
                    <a:pt x="235" y="0"/>
                    <a:pt x="164" y="27"/>
                    <a:pt x="109" y="82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AC5E831-A3B9-4C4A-B5E4-FDB5CE9D2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24802" y="365125"/>
            <a:ext cx="9628998" cy="132556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9341DE-7CD9-4174-8D57-A601D0B30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32856"/>
            <a:ext cx="10515600" cy="4044106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3CAD4A-07D3-455F-9C6A-5D8332D18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10746E-C061-4D99-AA02-B2F40BD3C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FFC427-481A-4056-81DC-D3D394E52F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386E8303-48F1-45A4-AD05-2B427D3E7E24}"/>
              </a:ext>
            </a:extLst>
          </p:cNvPr>
          <p:cNvSpPr>
            <a:spLocks/>
          </p:cNvSpPr>
          <p:nvPr userDrawn="1"/>
        </p:nvSpPr>
        <p:spPr bwMode="auto">
          <a:xfrm>
            <a:off x="263352" y="211931"/>
            <a:ext cx="1461451" cy="1635369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8" name="Text Placeholder 21">
            <a:extLst>
              <a:ext uri="{FF2B5EF4-FFF2-40B4-BE49-F238E27FC236}">
                <a16:creationId xmlns:a16="http://schemas.microsoft.com/office/drawing/2014/main" id="{ABD82E82-27C2-405F-BC4E-895206B92A1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2554" y="464170"/>
            <a:ext cx="1163046" cy="1127472"/>
          </a:xfrm>
        </p:spPr>
        <p:txBody>
          <a:bodyPr vert="horz" lIns="91440" tIns="45720" rIns="91440" bIns="45720" rtlCol="0" anchor="ctr">
            <a:normAutofit/>
          </a:bodyPr>
          <a:lstStyle>
            <a:lvl1pPr marL="0" indent="0" algn="ctr">
              <a:buNone/>
              <a:defRPr lang="en-US" sz="5400" b="1">
                <a:solidFill>
                  <a:schemeClr val="tx1"/>
                </a:solidFill>
                <a:ea typeface="+mj-ea"/>
                <a:cs typeface="+mj-cs"/>
              </a:defRPr>
            </a:lvl1pPr>
          </a:lstStyle>
          <a:p>
            <a:pPr marL="228600" lvl="0" indent="-228600">
              <a:spcBef>
                <a:spcPct val="0"/>
              </a:spcBef>
            </a:pP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278907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87B1371-D999-4596-99D3-4DF326072B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58ADF3-23B9-4D2D-9652-8FD88A8F38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060847"/>
            <a:ext cx="10515600" cy="411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80D980-5CB4-42CE-99CF-A8114F49E59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06BCC-AE84-4505-A903-D9967DD944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2754D9-607B-4A5A-A969-B3B81F3335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56C22B4-381E-481C-AFD8-67FB4DE2EDCA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883F006-1434-4427-9164-A20D11AC35E5}"/>
              </a:ext>
            </a:extLst>
          </p:cNvPr>
          <p:cNvSpPr/>
          <p:nvPr userDrawn="1"/>
        </p:nvSpPr>
        <p:spPr>
          <a:xfrm rot="5400000">
            <a:off x="11604686" y="5799924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val="40278235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8" r:id="rId1"/>
    <p:sldLayoutId id="2147483964" r:id="rId2"/>
    <p:sldLayoutId id="2147483970" r:id="rId3"/>
    <p:sldLayoutId id="2147483960" r:id="rId4"/>
    <p:sldLayoutId id="2147483959" r:id="rId5"/>
    <p:sldLayoutId id="2147483962" r:id="rId6"/>
    <p:sldLayoutId id="2147483949" r:id="rId7"/>
    <p:sldLayoutId id="2147483972" r:id="rId8"/>
    <p:sldLayoutId id="2147483973" r:id="rId9"/>
    <p:sldLayoutId id="2147483950" r:id="rId10"/>
    <p:sldLayoutId id="2147483981" r:id="rId11"/>
    <p:sldLayoutId id="2147483966" r:id="rId12"/>
    <p:sldLayoutId id="2147483967" r:id="rId13"/>
    <p:sldLayoutId id="2147483977" r:id="rId14"/>
    <p:sldLayoutId id="2147483969" r:id="rId15"/>
    <p:sldLayoutId id="2147483971" r:id="rId16"/>
    <p:sldLayoutId id="2147483978" r:id="rId17"/>
    <p:sldLayoutId id="2147483963" r:id="rId18"/>
    <p:sldLayoutId id="2147483965" r:id="rId19"/>
    <p:sldLayoutId id="2147483951" r:id="rId20"/>
    <p:sldLayoutId id="2147483980" r:id="rId21"/>
    <p:sldLayoutId id="2147483952" r:id="rId22"/>
    <p:sldLayoutId id="2147483953" r:id="rId23"/>
    <p:sldLayoutId id="2147483979" r:id="rId24"/>
    <p:sldLayoutId id="2147483974" r:id="rId25"/>
    <p:sldLayoutId id="2147483975" r:id="rId26"/>
    <p:sldLayoutId id="2147483954" r:id="rId27"/>
    <p:sldLayoutId id="2147483976" r:id="rId28"/>
    <p:sldLayoutId id="2147483955" r:id="rId29"/>
    <p:sldLayoutId id="2147483956" r:id="rId30"/>
    <p:sldLayoutId id="2147483957" r:id="rId31"/>
    <p:sldLayoutId id="2147483958" r:id="rId32"/>
  </p:sldLayoutIdLst>
  <p:hf hdr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4800" b="1" kern="1200">
          <a:solidFill>
            <a:schemeClr val="bg1"/>
          </a:solidFill>
          <a:latin typeface="+mn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609600" y="137160"/>
            <a:ext cx="10972800" cy="707886"/>
          </a:xfrm>
          <a:prstGeom prst="rect">
            <a:avLst/>
          </a:prstGeom>
        </p:spPr>
        <p:txBody>
          <a:bodyPr vert="horz" lIns="91440" tIns="45720" rIns="91440" bIns="45720" rtlCol="0" anchor="ctr">
            <a:spAutoFit/>
          </a:bodyPr>
          <a:lstStyle/>
          <a:p>
            <a:pPr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Rectangle 14"/>
          <p:cNvSpPr/>
          <p:nvPr/>
        </p:nvSpPr>
        <p:spPr>
          <a:xfrm rot="5400000">
            <a:off x="11604686" y="5799924"/>
            <a:ext cx="1839158" cy="276999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fr-FR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>
                <a:solidFill>
                  <a:prstClr val="black"/>
                </a:solidFill>
              </a:rPr>
              <a:t>© Copyright Showeet.com</a:t>
            </a:r>
          </a:p>
        </p:txBody>
      </p:sp>
    </p:spTree>
    <p:extLst>
      <p:ext uri="{BB962C8B-B14F-4D97-AF65-F5344CB8AC3E}">
        <p14:creationId xmlns:p14="http://schemas.microsoft.com/office/powerpoint/2010/main" val="3974763103"/>
      </p:ext>
    </p:extLst>
  </p:cSld>
  <p:clrMap bg1="lt1" tx1="dk1" bg2="lt2" tx2="dk2" accent1="accent1" accent2="accent2" accent3="accent3" accent4="accent4" accent5="accent5" accent6="accent6" hlink="hlink" folHlink="folHlink"/>
  <p:hf hdr="0"/>
  <p:txStyles>
    <p:titleStyle>
      <a:lvl1pPr algn="r" defTabSz="914354" rtl="0" eaLnBrk="1" latinLnBrk="0" hangingPunct="1">
        <a:spcBef>
          <a:spcPct val="0"/>
        </a:spcBef>
        <a:buNone/>
        <a:defRPr lang="en-US" sz="4000" b="1" kern="1200" cap="all" normalizeH="0" baseline="0" dirty="0">
          <a:solidFill>
            <a:srgbClr val="2F3A46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342882" indent="-342882" algn="l" defTabSz="914354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742913" indent="-285737" algn="l" defTabSz="914354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2942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120" indent="-228589" algn="l" defTabSz="914354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298" indent="-228589" algn="l" defTabSz="914354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>
              <a:lumMod val="75000"/>
            </a:schemeClr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474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E26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638930" y="341031"/>
            <a:ext cx="2914141" cy="804743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>
          <a:xfrm>
            <a:off x="2185947" y="2158991"/>
            <a:ext cx="7820106" cy="3416320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 defTabSz="914354"/>
            <a:r>
              <a:rPr lang="en-US" sz="5400" dirty="0">
                <a:solidFill>
                  <a:schemeClr val="bg1"/>
                </a:solidFill>
                <a:latin typeface="Calibri Light" panose="020F0302020204030204" pitchFamily="34" charset="0"/>
              </a:rPr>
              <a:t>Free </a:t>
            </a:r>
            <a:r>
              <a:rPr lang="en-US" sz="5400">
                <a:solidFill>
                  <a:schemeClr val="bg1"/>
                </a:solidFill>
                <a:latin typeface="Calibri Light" panose="020F0302020204030204" pitchFamily="34" charset="0"/>
              </a:rPr>
              <a:t>creative templates</a:t>
            </a:r>
            <a:r>
              <a:rPr lang="en-US" sz="5400" dirty="0">
                <a:solidFill>
                  <a:schemeClr val="bg1"/>
                </a:solidFill>
                <a:latin typeface="Calibri Light" panose="020F0302020204030204" pitchFamily="34" charset="0"/>
              </a:rPr>
              <a:t>, charts, diagrams and maps for your outstanding presentations</a:t>
            </a:r>
          </a:p>
        </p:txBody>
      </p:sp>
    </p:spTree>
    <p:extLst>
      <p:ext uri="{BB962C8B-B14F-4D97-AF65-F5344CB8AC3E}">
        <p14:creationId xmlns:p14="http://schemas.microsoft.com/office/powerpoint/2010/main" val="38008259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4" r:id="rId1"/>
  </p:sldLayoutIdLst>
  <p:hf hdr="0"/>
  <p:txStyles>
    <p:titleStyle>
      <a:lvl1pPr algn="l" defTabSz="914354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89" indent="-228589" algn="l" defTabSz="91435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6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4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20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298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474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52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29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06" indent="-228589" algn="l" defTabSz="914354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7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54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3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09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886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62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40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18" algn="l" defTabSz="914354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3fPXt37X6UQ?utm_source=unsplash&amp;utm_medium=referral&amp;utm_content=creditCopyTex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7" Type="http://schemas.openxmlformats.org/officeDocument/2006/relationships/image" Target="../media/image20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5.xml"/><Relationship Id="rId5" Type="http://schemas.openxmlformats.org/officeDocument/2006/relationships/hyperlink" Target="https://unsplash.com/search/photos/shake-hands?utm_source=unsplash&amp;utm_medium=referral&amp;utm_content=creditCopyText" TargetMode="External"/><Relationship Id="rId4" Type="http://schemas.openxmlformats.org/officeDocument/2006/relationships/hyperlink" Target="https://unsplash.com/photos/7uGUFCyH3GY?utm_source=unsplash&amp;utm_medium=referral&amp;utm_content=creditCopyText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0.jpe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photos/3fPXt37X6UQ?utm_source=unsplash&amp;utm_medium=referral&amp;utm_content=creditCopyTex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unsplash.com/?utm_source=unsplash&amp;utm_medium=referral&amp;utm_content=creditCopyTex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FDB9AC4-3712-4BEF-A120-798A2EFAA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D83D17-A900-42B4-97DA-FD65B4AEC4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Footer Here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C58EDE2-9C12-4E95-AE15-1944DE2521F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Apple Tree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E6DCAC89-5D68-4BB2-9B66-DFA32988EB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Reality Fatality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23C46AC-D74D-41C6-9322-161C850FCE20}"/>
              </a:ext>
            </a:extLst>
          </p:cNvPr>
          <p:cNvSpPr/>
          <p:nvPr/>
        </p:nvSpPr>
        <p:spPr>
          <a:xfrm>
            <a:off x="4053582" y="7101408"/>
            <a:ext cx="4084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Photo by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3"/>
              </a:rPr>
              <a:t>Charles Forerunner</a:t>
            </a:r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 on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4"/>
              </a:rPr>
              <a:t>Unsplash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99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F0C048D6-EEA7-4444-89E2-17D20D7F9BB2}"/>
              </a:ext>
            </a:extLst>
          </p:cNvPr>
          <p:cNvSpPr>
            <a:spLocks/>
          </p:cNvSpPr>
          <p:nvPr/>
        </p:nvSpPr>
        <p:spPr bwMode="auto">
          <a:xfrm>
            <a:off x="5942507" y="3823268"/>
            <a:ext cx="2353722" cy="2633824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D7D8F968-70A4-4950-9EE5-995734D90311}"/>
              </a:ext>
            </a:extLst>
          </p:cNvPr>
          <p:cNvSpPr>
            <a:spLocks/>
          </p:cNvSpPr>
          <p:nvPr/>
        </p:nvSpPr>
        <p:spPr bwMode="auto">
          <a:xfrm>
            <a:off x="7669283" y="1684761"/>
            <a:ext cx="2353722" cy="2633824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A3A2565F-0E64-4935-80B8-CB690B10644A}"/>
              </a:ext>
            </a:extLst>
          </p:cNvPr>
          <p:cNvSpPr>
            <a:spLocks/>
          </p:cNvSpPr>
          <p:nvPr/>
        </p:nvSpPr>
        <p:spPr bwMode="auto">
          <a:xfrm>
            <a:off x="9406199" y="3722526"/>
            <a:ext cx="2353722" cy="2633824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10" name="Freeform: Shape 14">
            <a:extLst>
              <a:ext uri="{FF2B5EF4-FFF2-40B4-BE49-F238E27FC236}">
                <a16:creationId xmlns:a16="http://schemas.microsoft.com/office/drawing/2014/main" id="{9080B2E3-57DE-4E7D-9B31-5A872E48BAC1}"/>
              </a:ext>
            </a:extLst>
          </p:cNvPr>
          <p:cNvSpPr>
            <a:spLocks/>
          </p:cNvSpPr>
          <p:nvPr/>
        </p:nvSpPr>
        <p:spPr bwMode="auto">
          <a:xfrm>
            <a:off x="2233442" y="3825514"/>
            <a:ext cx="2353722" cy="2633824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pic>
        <p:nvPicPr>
          <p:cNvPr id="1030" name="Picture 6" descr="Alt-текст">
            <a:extLst>
              <a:ext uri="{FF2B5EF4-FFF2-40B4-BE49-F238E27FC236}">
                <a16:creationId xmlns:a16="http://schemas.microsoft.com/office/drawing/2014/main" id="{06783A79-5A3A-42E5-90C9-06690FE5C0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3336" y="4089600"/>
            <a:ext cx="1659574" cy="221276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lt-текст">
            <a:extLst>
              <a:ext uri="{FF2B5EF4-FFF2-40B4-BE49-F238E27FC236}">
                <a16:creationId xmlns:a16="http://schemas.microsoft.com/office/drawing/2014/main" id="{E0AD63CA-F65F-496F-B345-5F4377EB24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3005" y="3949452"/>
            <a:ext cx="1202062" cy="2136120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Alt-текст">
            <a:extLst>
              <a:ext uri="{FF2B5EF4-FFF2-40B4-BE49-F238E27FC236}">
                <a16:creationId xmlns:a16="http://schemas.microsoft.com/office/drawing/2014/main" id="{6B2652C5-F0E2-4985-A2F6-4112E46341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4260" y="3943962"/>
            <a:ext cx="1377071" cy="245014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Alt-текст">
            <a:extLst>
              <a:ext uri="{FF2B5EF4-FFF2-40B4-BE49-F238E27FC236}">
                <a16:creationId xmlns:a16="http://schemas.microsoft.com/office/drawing/2014/main" id="{0E59EC63-10B0-4305-A6CE-0E51AB1838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05702" y="1890674"/>
            <a:ext cx="1668486" cy="224264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FC26898-E904-4C22-89FF-4127E9576DBA}"/>
              </a:ext>
            </a:extLst>
          </p:cNvPr>
          <p:cNvSpPr/>
          <p:nvPr/>
        </p:nvSpPr>
        <p:spPr>
          <a:xfrm>
            <a:off x="5942507" y="5428561"/>
            <a:ext cx="2353722" cy="792088"/>
          </a:xfrm>
          <a:custGeom>
            <a:avLst/>
            <a:gdLst>
              <a:gd name="connsiteX0" fmla="*/ 0 w 2353722"/>
              <a:gd name="connsiteY0" fmla="*/ 0 h 792088"/>
              <a:gd name="connsiteX1" fmla="*/ 2353722 w 2353722"/>
              <a:gd name="connsiteY1" fmla="*/ 0 h 792088"/>
              <a:gd name="connsiteX2" fmla="*/ 2353722 w 2353722"/>
              <a:gd name="connsiteY2" fmla="*/ 237744 h 792088"/>
              <a:gd name="connsiteX3" fmla="*/ 2220780 w 2353722"/>
              <a:gd name="connsiteY3" fmla="*/ 466599 h 792088"/>
              <a:gd name="connsiteX4" fmla="*/ 1657381 w 2353722"/>
              <a:gd name="connsiteY4" fmla="*/ 792088 h 792088"/>
              <a:gd name="connsiteX5" fmla="*/ 696036 w 2353722"/>
              <a:gd name="connsiteY5" fmla="*/ 792088 h 792088"/>
              <a:gd name="connsiteX6" fmla="*/ 132142 w 2353722"/>
              <a:gd name="connsiteY6" fmla="*/ 466599 h 792088"/>
              <a:gd name="connsiteX7" fmla="*/ 0 w 2353722"/>
              <a:gd name="connsiteY7" fmla="*/ 237744 h 79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3722" h="792088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i="0" dirty="0" err="1">
                <a:solidFill>
                  <a:srgbClr val="24292E"/>
                </a:solidFill>
                <a:effectLst/>
                <a:latin typeface="-apple-system"/>
              </a:rPr>
              <a:t>Трапизонян</a:t>
            </a:r>
            <a:r>
              <a:rPr lang="ru-RU" b="1" i="0" dirty="0">
                <a:solidFill>
                  <a:srgbClr val="24292E"/>
                </a:solidFill>
                <a:effectLst/>
                <a:latin typeface="-apple-system"/>
              </a:rPr>
              <a:t> Рафик</a:t>
            </a:r>
          </a:p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2BFAFB51-FEB5-4F3F-89D2-42B90E4EF0A5}"/>
              </a:ext>
            </a:extLst>
          </p:cNvPr>
          <p:cNvSpPr/>
          <p:nvPr/>
        </p:nvSpPr>
        <p:spPr>
          <a:xfrm>
            <a:off x="7669283" y="3290054"/>
            <a:ext cx="2353722" cy="792088"/>
          </a:xfrm>
          <a:custGeom>
            <a:avLst/>
            <a:gdLst>
              <a:gd name="connsiteX0" fmla="*/ 0 w 2353722"/>
              <a:gd name="connsiteY0" fmla="*/ 0 h 792088"/>
              <a:gd name="connsiteX1" fmla="*/ 2353722 w 2353722"/>
              <a:gd name="connsiteY1" fmla="*/ 0 h 792088"/>
              <a:gd name="connsiteX2" fmla="*/ 2353722 w 2353722"/>
              <a:gd name="connsiteY2" fmla="*/ 237744 h 792088"/>
              <a:gd name="connsiteX3" fmla="*/ 2220780 w 2353722"/>
              <a:gd name="connsiteY3" fmla="*/ 466599 h 792088"/>
              <a:gd name="connsiteX4" fmla="*/ 1657381 w 2353722"/>
              <a:gd name="connsiteY4" fmla="*/ 792088 h 792088"/>
              <a:gd name="connsiteX5" fmla="*/ 696036 w 2353722"/>
              <a:gd name="connsiteY5" fmla="*/ 792088 h 792088"/>
              <a:gd name="connsiteX6" fmla="*/ 132142 w 2353722"/>
              <a:gd name="connsiteY6" fmla="*/ 466599 h 792088"/>
              <a:gd name="connsiteX7" fmla="*/ 0 w 2353722"/>
              <a:gd name="connsiteY7" fmla="*/ 237744 h 79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3722" h="792088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ctr"/>
            <a:r>
              <a:rPr lang="ru-RU" b="1" i="0" dirty="0" err="1">
                <a:solidFill>
                  <a:srgbClr val="24292E"/>
                </a:solidFill>
                <a:effectLst/>
                <a:latin typeface="-apple-system"/>
              </a:rPr>
              <a:t>Ромайкин</a:t>
            </a:r>
            <a:r>
              <a:rPr lang="ru-RU" b="1" i="0" dirty="0">
                <a:solidFill>
                  <a:srgbClr val="24292E"/>
                </a:solidFill>
                <a:effectLst/>
                <a:latin typeface="-apple-system"/>
              </a:rPr>
              <a:t> Игорь</a:t>
            </a:r>
          </a:p>
          <a:p>
            <a:br>
              <a:rPr lang="ru-RU" b="0" i="0" dirty="0">
                <a:solidFill>
                  <a:srgbClr val="24292E"/>
                </a:solidFill>
                <a:effectLst/>
                <a:latin typeface="-apple-system"/>
              </a:rPr>
            </a:b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0FB8785A-379E-464F-B03E-34B8FD7C9827}"/>
              </a:ext>
            </a:extLst>
          </p:cNvPr>
          <p:cNvSpPr/>
          <p:nvPr/>
        </p:nvSpPr>
        <p:spPr>
          <a:xfrm>
            <a:off x="9406199" y="5327819"/>
            <a:ext cx="2353722" cy="792088"/>
          </a:xfrm>
          <a:custGeom>
            <a:avLst/>
            <a:gdLst>
              <a:gd name="connsiteX0" fmla="*/ 0 w 2353722"/>
              <a:gd name="connsiteY0" fmla="*/ 0 h 792088"/>
              <a:gd name="connsiteX1" fmla="*/ 2353722 w 2353722"/>
              <a:gd name="connsiteY1" fmla="*/ 0 h 792088"/>
              <a:gd name="connsiteX2" fmla="*/ 2353722 w 2353722"/>
              <a:gd name="connsiteY2" fmla="*/ 237744 h 792088"/>
              <a:gd name="connsiteX3" fmla="*/ 2220780 w 2353722"/>
              <a:gd name="connsiteY3" fmla="*/ 466599 h 792088"/>
              <a:gd name="connsiteX4" fmla="*/ 1657381 w 2353722"/>
              <a:gd name="connsiteY4" fmla="*/ 792088 h 792088"/>
              <a:gd name="connsiteX5" fmla="*/ 696036 w 2353722"/>
              <a:gd name="connsiteY5" fmla="*/ 792088 h 792088"/>
              <a:gd name="connsiteX6" fmla="*/ 132142 w 2353722"/>
              <a:gd name="connsiteY6" fmla="*/ 466599 h 792088"/>
              <a:gd name="connsiteX7" fmla="*/ 0 w 2353722"/>
              <a:gd name="connsiteY7" fmla="*/ 237744 h 79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3722" h="792088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i="0" dirty="0" err="1">
                <a:solidFill>
                  <a:srgbClr val="24292E"/>
                </a:solidFill>
                <a:effectLst/>
                <a:latin typeface="-apple-system"/>
              </a:rPr>
              <a:t>Замошников</a:t>
            </a:r>
            <a:r>
              <a:rPr lang="ru-RU" b="1" i="0" dirty="0">
                <a:solidFill>
                  <a:srgbClr val="24292E"/>
                </a:solidFill>
                <a:effectLst/>
                <a:latin typeface="-apple-system"/>
              </a:rPr>
              <a:t> Александр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9C66EC82-4D02-4551-A094-19D773A0E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solidFill>
                  <a:schemeClr val="accent1"/>
                </a:solidFill>
              </a:rPr>
              <a:t>Команда </a:t>
            </a:r>
            <a:r>
              <a:rPr lang="en-US" dirty="0">
                <a:solidFill>
                  <a:schemeClr val="accent1"/>
                </a:solidFill>
              </a:rPr>
              <a:t>Reality Fatality 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5EBFCA-9E6C-4F8E-9E38-E9E738D45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8A5B50-00CE-4F90-ADB7-2E6F5FA1E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D98849-546F-432F-BAE4-2F624886CB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10</a:t>
            </a:fld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99BCA82-F4FE-4FE7-937E-DD225387B7DC}"/>
              </a:ext>
            </a:extLst>
          </p:cNvPr>
          <p:cNvSpPr>
            <a:spLocks/>
          </p:cNvSpPr>
          <p:nvPr/>
        </p:nvSpPr>
        <p:spPr bwMode="auto">
          <a:xfrm>
            <a:off x="4226272" y="1822849"/>
            <a:ext cx="2353722" cy="2633824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pic>
        <p:nvPicPr>
          <p:cNvPr id="1026" name="Picture 2" descr="Alt-текст">
            <a:extLst>
              <a:ext uri="{FF2B5EF4-FFF2-40B4-BE49-F238E27FC236}">
                <a16:creationId xmlns:a16="http://schemas.microsoft.com/office/drawing/2014/main" id="{0EA76472-08AE-40A9-9273-3B9E7BA9FC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05584" y="2056577"/>
            <a:ext cx="1732903" cy="231196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B784FCD-2511-4DCF-A8CA-8E2667D16F5E}"/>
              </a:ext>
            </a:extLst>
          </p:cNvPr>
          <p:cNvSpPr/>
          <p:nvPr/>
        </p:nvSpPr>
        <p:spPr>
          <a:xfrm>
            <a:off x="4226272" y="3428142"/>
            <a:ext cx="2353722" cy="792088"/>
          </a:xfrm>
          <a:custGeom>
            <a:avLst/>
            <a:gdLst>
              <a:gd name="connsiteX0" fmla="*/ 0 w 2353722"/>
              <a:gd name="connsiteY0" fmla="*/ 0 h 792088"/>
              <a:gd name="connsiteX1" fmla="*/ 2353722 w 2353722"/>
              <a:gd name="connsiteY1" fmla="*/ 0 h 792088"/>
              <a:gd name="connsiteX2" fmla="*/ 2353722 w 2353722"/>
              <a:gd name="connsiteY2" fmla="*/ 237744 h 792088"/>
              <a:gd name="connsiteX3" fmla="*/ 2220780 w 2353722"/>
              <a:gd name="connsiteY3" fmla="*/ 466599 h 792088"/>
              <a:gd name="connsiteX4" fmla="*/ 1657381 w 2353722"/>
              <a:gd name="connsiteY4" fmla="*/ 792088 h 792088"/>
              <a:gd name="connsiteX5" fmla="*/ 696036 w 2353722"/>
              <a:gd name="connsiteY5" fmla="*/ 792088 h 792088"/>
              <a:gd name="connsiteX6" fmla="*/ 132142 w 2353722"/>
              <a:gd name="connsiteY6" fmla="*/ 466599 h 792088"/>
              <a:gd name="connsiteX7" fmla="*/ 0 w 2353722"/>
              <a:gd name="connsiteY7" fmla="*/ 237744 h 79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3722" h="792088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i="0" dirty="0">
                <a:solidFill>
                  <a:srgbClr val="24292E"/>
                </a:solidFill>
                <a:effectLst/>
                <a:latin typeface="-apple-system"/>
              </a:rPr>
              <a:t>Соколов </a:t>
            </a:r>
            <a:endParaRPr lang="en-US" b="1" i="0" dirty="0">
              <a:solidFill>
                <a:srgbClr val="24292E"/>
              </a:solidFill>
              <a:effectLst/>
              <a:latin typeface="-apple-system"/>
            </a:endParaRPr>
          </a:p>
          <a:p>
            <a:pPr algn="ctr"/>
            <a:r>
              <a:rPr lang="ru-RU" b="1" i="0" dirty="0">
                <a:solidFill>
                  <a:srgbClr val="24292E"/>
                </a:solidFill>
                <a:effectLst/>
                <a:latin typeface="-apple-system"/>
              </a:rPr>
              <a:t>Александр</a:t>
            </a:r>
          </a:p>
        </p:txBody>
      </p:sp>
      <p:sp>
        <p:nvSpPr>
          <p:cNvPr id="11" name="Freeform: Shape 15">
            <a:extLst>
              <a:ext uri="{FF2B5EF4-FFF2-40B4-BE49-F238E27FC236}">
                <a16:creationId xmlns:a16="http://schemas.microsoft.com/office/drawing/2014/main" id="{2A186BC3-C6A5-4717-BF42-16DF00BF0A82}"/>
              </a:ext>
            </a:extLst>
          </p:cNvPr>
          <p:cNvSpPr/>
          <p:nvPr/>
        </p:nvSpPr>
        <p:spPr>
          <a:xfrm>
            <a:off x="2233442" y="5430807"/>
            <a:ext cx="2353722" cy="792088"/>
          </a:xfrm>
          <a:custGeom>
            <a:avLst/>
            <a:gdLst>
              <a:gd name="connsiteX0" fmla="*/ 0 w 2353722"/>
              <a:gd name="connsiteY0" fmla="*/ 0 h 792088"/>
              <a:gd name="connsiteX1" fmla="*/ 2353722 w 2353722"/>
              <a:gd name="connsiteY1" fmla="*/ 0 h 792088"/>
              <a:gd name="connsiteX2" fmla="*/ 2353722 w 2353722"/>
              <a:gd name="connsiteY2" fmla="*/ 237744 h 792088"/>
              <a:gd name="connsiteX3" fmla="*/ 2220780 w 2353722"/>
              <a:gd name="connsiteY3" fmla="*/ 466599 h 792088"/>
              <a:gd name="connsiteX4" fmla="*/ 1657381 w 2353722"/>
              <a:gd name="connsiteY4" fmla="*/ 792088 h 792088"/>
              <a:gd name="connsiteX5" fmla="*/ 696036 w 2353722"/>
              <a:gd name="connsiteY5" fmla="*/ 792088 h 792088"/>
              <a:gd name="connsiteX6" fmla="*/ 132142 w 2353722"/>
              <a:gd name="connsiteY6" fmla="*/ 466599 h 792088"/>
              <a:gd name="connsiteX7" fmla="*/ 0 w 2353722"/>
              <a:gd name="connsiteY7" fmla="*/ 237744 h 7920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353722" h="792088">
                <a:moveTo>
                  <a:pt x="0" y="0"/>
                </a:moveTo>
                <a:lnTo>
                  <a:pt x="2353722" y="0"/>
                </a:lnTo>
                <a:lnTo>
                  <a:pt x="2353722" y="237744"/>
                </a:lnTo>
                <a:cubicBezTo>
                  <a:pt x="2353722" y="332166"/>
                  <a:pt x="2303269" y="419387"/>
                  <a:pt x="2220780" y="466599"/>
                </a:cubicBezTo>
                <a:lnTo>
                  <a:pt x="1657381" y="792088"/>
                </a:lnTo>
                <a:lnTo>
                  <a:pt x="696036" y="792088"/>
                </a:lnTo>
                <a:lnTo>
                  <a:pt x="132142" y="466599"/>
                </a:lnTo>
                <a:cubicBezTo>
                  <a:pt x="50455" y="419387"/>
                  <a:pt x="0" y="332166"/>
                  <a:pt x="0" y="237744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b="1" i="0" dirty="0">
                <a:solidFill>
                  <a:srgbClr val="24292E"/>
                </a:solidFill>
                <a:effectLst/>
                <a:latin typeface="-apple-system"/>
              </a:rPr>
              <a:t>Макаров Дмитрий</a:t>
            </a:r>
          </a:p>
        </p:txBody>
      </p:sp>
    </p:spTree>
    <p:extLst>
      <p:ext uri="{BB962C8B-B14F-4D97-AF65-F5344CB8AC3E}">
        <p14:creationId xmlns:p14="http://schemas.microsoft.com/office/powerpoint/2010/main" val="2683316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5963BB2C-9CDB-422D-8C4B-EE6467A728CE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4" r="5174"/>
          <a:stretch>
            <a:fillRect/>
          </a:stretch>
        </p:blipFill>
        <p:spPr/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60225D-F383-4045-A8FE-B7388D7FB4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F1C9A28-38AF-458A-AC12-39CC444BFC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6F22014D-9D89-4836-BE85-894C872827DA}"/>
              </a:ext>
            </a:extLst>
          </p:cNvPr>
          <p:cNvSpPr/>
          <p:nvPr/>
        </p:nvSpPr>
        <p:spPr>
          <a:xfrm>
            <a:off x="11640616" y="238935"/>
            <a:ext cx="234485" cy="234485"/>
          </a:xfrm>
          <a:custGeom>
            <a:avLst/>
            <a:gdLst>
              <a:gd name="connsiteX0" fmla="*/ 139664 w 279328"/>
              <a:gd name="connsiteY0" fmla="*/ 0 h 279328"/>
              <a:gd name="connsiteX1" fmla="*/ 279328 w 279328"/>
              <a:gd name="connsiteY1" fmla="*/ 139664 h 279328"/>
              <a:gd name="connsiteX2" fmla="*/ 139664 w 279328"/>
              <a:gd name="connsiteY2" fmla="*/ 279328 h 279328"/>
              <a:gd name="connsiteX3" fmla="*/ 0 w 279328"/>
              <a:gd name="connsiteY3" fmla="*/ 139664 h 279328"/>
              <a:gd name="connsiteX4" fmla="*/ 139664 w 279328"/>
              <a:gd name="connsiteY4" fmla="*/ 0 h 279328"/>
              <a:gd name="connsiteX5" fmla="*/ 139664 w 279328"/>
              <a:gd name="connsiteY5" fmla="*/ 12699 h 279328"/>
              <a:gd name="connsiteX6" fmla="*/ 12699 w 279328"/>
              <a:gd name="connsiteY6" fmla="*/ 139664 h 279328"/>
              <a:gd name="connsiteX7" fmla="*/ 47757 w 279328"/>
              <a:gd name="connsiteY7" fmla="*/ 227109 h 279328"/>
              <a:gd name="connsiteX8" fmla="*/ 96032 w 279328"/>
              <a:gd name="connsiteY8" fmla="*/ 196875 h 279328"/>
              <a:gd name="connsiteX9" fmla="*/ 109985 w 279328"/>
              <a:gd name="connsiteY9" fmla="*/ 166627 h 279328"/>
              <a:gd name="connsiteX10" fmla="*/ 105071 w 279328"/>
              <a:gd name="connsiteY10" fmla="*/ 157122 h 279328"/>
              <a:gd name="connsiteX11" fmla="*/ 88881 w 279328"/>
              <a:gd name="connsiteY11" fmla="*/ 93446 h 279328"/>
              <a:gd name="connsiteX12" fmla="*/ 133146 w 279328"/>
              <a:gd name="connsiteY12" fmla="*/ 42921 h 279328"/>
              <a:gd name="connsiteX13" fmla="*/ 147876 w 279328"/>
              <a:gd name="connsiteY13" fmla="*/ 40360 h 279328"/>
              <a:gd name="connsiteX14" fmla="*/ 159178 w 279328"/>
              <a:gd name="connsiteY14" fmla="*/ 38162 h 279328"/>
              <a:gd name="connsiteX15" fmla="*/ 196603 w 279328"/>
              <a:gd name="connsiteY15" fmla="*/ 95023 h 279328"/>
              <a:gd name="connsiteX16" fmla="*/ 182559 w 279328"/>
              <a:gd name="connsiteY16" fmla="*/ 155544 h 279328"/>
              <a:gd name="connsiteX17" fmla="*/ 176507 w 279328"/>
              <a:gd name="connsiteY17" fmla="*/ 166873 h 279328"/>
              <a:gd name="connsiteX18" fmla="*/ 174464 w 279328"/>
              <a:gd name="connsiteY18" fmla="*/ 181783 h 279328"/>
              <a:gd name="connsiteX19" fmla="*/ 195491 w 279328"/>
              <a:gd name="connsiteY19" fmla="*/ 199319 h 279328"/>
              <a:gd name="connsiteX20" fmla="*/ 232230 w 279328"/>
              <a:gd name="connsiteY20" fmla="*/ 226372 h 279328"/>
              <a:gd name="connsiteX21" fmla="*/ 266629 w 279328"/>
              <a:gd name="connsiteY21" fmla="*/ 139664 h 279328"/>
              <a:gd name="connsiteX22" fmla="*/ 139664 w 279328"/>
              <a:gd name="connsiteY22" fmla="*/ 12699 h 279328"/>
              <a:gd name="connsiteX23" fmla="*/ 159178 w 279328"/>
              <a:gd name="connsiteY23" fmla="*/ 50861 h 279328"/>
              <a:gd name="connsiteX24" fmla="*/ 152117 w 279328"/>
              <a:gd name="connsiteY24" fmla="*/ 52335 h 279328"/>
              <a:gd name="connsiteX25" fmla="*/ 133353 w 279328"/>
              <a:gd name="connsiteY25" fmla="*/ 55607 h 279328"/>
              <a:gd name="connsiteX26" fmla="*/ 101580 w 279328"/>
              <a:gd name="connsiteY26" fmla="*/ 93446 h 279328"/>
              <a:gd name="connsiteX27" fmla="*/ 116180 w 279328"/>
              <a:gd name="connsiteY27" fmla="*/ 150966 h 279328"/>
              <a:gd name="connsiteX28" fmla="*/ 121598 w 279328"/>
              <a:gd name="connsiteY28" fmla="*/ 161506 h 279328"/>
              <a:gd name="connsiteX29" fmla="*/ 101166 w 279328"/>
              <a:gd name="connsiteY29" fmla="*/ 208487 h 279328"/>
              <a:gd name="connsiteX30" fmla="*/ 56991 w 279328"/>
              <a:gd name="connsiteY30" fmla="*/ 235903 h 279328"/>
              <a:gd name="connsiteX31" fmla="*/ 139664 w 279328"/>
              <a:gd name="connsiteY31" fmla="*/ 266629 h 279328"/>
              <a:gd name="connsiteX32" fmla="*/ 223087 w 279328"/>
              <a:gd name="connsiteY32" fmla="*/ 235217 h 279328"/>
              <a:gd name="connsiteX33" fmla="*/ 190047 w 279328"/>
              <a:gd name="connsiteY33" fmla="*/ 210815 h 279328"/>
              <a:gd name="connsiteX34" fmla="*/ 162489 w 279328"/>
              <a:gd name="connsiteY34" fmla="*/ 185960 h 279328"/>
              <a:gd name="connsiteX35" fmla="*/ 165114 w 279328"/>
              <a:gd name="connsiteY35" fmla="*/ 161260 h 279328"/>
              <a:gd name="connsiteX36" fmla="*/ 171489 w 279328"/>
              <a:gd name="connsiteY36" fmla="*/ 149337 h 279328"/>
              <a:gd name="connsiteX37" fmla="*/ 183904 w 279328"/>
              <a:gd name="connsiteY37" fmla="*/ 95023 h 279328"/>
              <a:gd name="connsiteX38" fmla="*/ 159178 w 279328"/>
              <a:gd name="connsiteY38" fmla="*/ 50861 h 279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</a:cxnLst>
            <a:rect l="l" t="t" r="r" b="b"/>
            <a:pathLst>
              <a:path w="279328" h="279328">
                <a:moveTo>
                  <a:pt x="139664" y="0"/>
                </a:moveTo>
                <a:cubicBezTo>
                  <a:pt x="216803" y="0"/>
                  <a:pt x="279328" y="62526"/>
                  <a:pt x="279328" y="139664"/>
                </a:cubicBezTo>
                <a:cubicBezTo>
                  <a:pt x="279328" y="216790"/>
                  <a:pt x="216803" y="279328"/>
                  <a:pt x="139664" y="279328"/>
                </a:cubicBezTo>
                <a:cubicBezTo>
                  <a:pt x="62526" y="279328"/>
                  <a:pt x="0" y="216790"/>
                  <a:pt x="0" y="139664"/>
                </a:cubicBezTo>
                <a:cubicBezTo>
                  <a:pt x="0" y="62526"/>
                  <a:pt x="62526" y="0"/>
                  <a:pt x="139664" y="0"/>
                </a:cubicBezTo>
                <a:close/>
                <a:moveTo>
                  <a:pt x="139664" y="12699"/>
                </a:moveTo>
                <a:cubicBezTo>
                  <a:pt x="69535" y="12699"/>
                  <a:pt x="12699" y="69535"/>
                  <a:pt x="12699" y="139664"/>
                </a:cubicBezTo>
                <a:cubicBezTo>
                  <a:pt x="12699" y="173584"/>
                  <a:pt x="26084" y="204323"/>
                  <a:pt x="47757" y="227109"/>
                </a:cubicBezTo>
                <a:cubicBezTo>
                  <a:pt x="67090" y="210104"/>
                  <a:pt x="76363" y="205578"/>
                  <a:pt x="96032" y="196875"/>
                </a:cubicBezTo>
                <a:cubicBezTo>
                  <a:pt x="111615" y="190008"/>
                  <a:pt x="116038" y="180386"/>
                  <a:pt x="109985" y="166627"/>
                </a:cubicBezTo>
                <a:cubicBezTo>
                  <a:pt x="108615" y="163523"/>
                  <a:pt x="106895" y="160407"/>
                  <a:pt x="105071" y="157122"/>
                </a:cubicBezTo>
                <a:cubicBezTo>
                  <a:pt x="97946" y="144268"/>
                  <a:pt x="88881" y="128271"/>
                  <a:pt x="88881" y="93446"/>
                </a:cubicBezTo>
                <a:cubicBezTo>
                  <a:pt x="88881" y="43645"/>
                  <a:pt x="118844" y="43154"/>
                  <a:pt x="133146" y="42921"/>
                </a:cubicBezTo>
                <a:cubicBezTo>
                  <a:pt x="141048" y="42792"/>
                  <a:pt x="144513" y="41550"/>
                  <a:pt x="147876" y="40360"/>
                </a:cubicBezTo>
                <a:cubicBezTo>
                  <a:pt x="150941" y="39274"/>
                  <a:pt x="154109" y="38162"/>
                  <a:pt x="159178" y="38162"/>
                </a:cubicBezTo>
                <a:cubicBezTo>
                  <a:pt x="165360" y="38162"/>
                  <a:pt x="196603" y="40891"/>
                  <a:pt x="196603" y="95023"/>
                </a:cubicBezTo>
                <a:cubicBezTo>
                  <a:pt x="196603" y="131194"/>
                  <a:pt x="190486" y="141397"/>
                  <a:pt x="182559" y="155544"/>
                </a:cubicBezTo>
                <a:cubicBezTo>
                  <a:pt x="180684" y="158881"/>
                  <a:pt x="178654" y="162515"/>
                  <a:pt x="176507" y="166873"/>
                </a:cubicBezTo>
                <a:cubicBezTo>
                  <a:pt x="173649" y="172653"/>
                  <a:pt x="172989" y="177529"/>
                  <a:pt x="174464" y="181783"/>
                </a:cubicBezTo>
                <a:cubicBezTo>
                  <a:pt x="176610" y="187913"/>
                  <a:pt x="183490" y="193655"/>
                  <a:pt x="195491" y="199319"/>
                </a:cubicBezTo>
                <a:cubicBezTo>
                  <a:pt x="210039" y="206198"/>
                  <a:pt x="224652" y="219117"/>
                  <a:pt x="232230" y="226372"/>
                </a:cubicBezTo>
                <a:cubicBezTo>
                  <a:pt x="253503" y="203664"/>
                  <a:pt x="266629" y="173222"/>
                  <a:pt x="266629" y="139664"/>
                </a:cubicBezTo>
                <a:cubicBezTo>
                  <a:pt x="266629" y="69535"/>
                  <a:pt x="209793" y="12699"/>
                  <a:pt x="139664" y="12699"/>
                </a:cubicBezTo>
                <a:close/>
                <a:moveTo>
                  <a:pt x="159178" y="50861"/>
                </a:moveTo>
                <a:cubicBezTo>
                  <a:pt x="156294" y="50861"/>
                  <a:pt x="154717" y="51404"/>
                  <a:pt x="152117" y="52335"/>
                </a:cubicBezTo>
                <a:cubicBezTo>
                  <a:pt x="148212" y="53719"/>
                  <a:pt x="143337" y="55439"/>
                  <a:pt x="133353" y="55607"/>
                </a:cubicBezTo>
                <a:cubicBezTo>
                  <a:pt x="119283" y="55840"/>
                  <a:pt x="101580" y="56137"/>
                  <a:pt x="101580" y="93446"/>
                </a:cubicBezTo>
                <a:cubicBezTo>
                  <a:pt x="101580" y="124986"/>
                  <a:pt x="109416" y="138785"/>
                  <a:pt x="116180" y="150966"/>
                </a:cubicBezTo>
                <a:cubicBezTo>
                  <a:pt x="118145" y="154523"/>
                  <a:pt x="119995" y="157872"/>
                  <a:pt x="121598" y="161506"/>
                </a:cubicBezTo>
                <a:cubicBezTo>
                  <a:pt x="130495" y="181705"/>
                  <a:pt x="123047" y="198827"/>
                  <a:pt x="101166" y="208487"/>
                </a:cubicBezTo>
                <a:cubicBezTo>
                  <a:pt x="82272" y="216828"/>
                  <a:pt x="74100" y="220928"/>
                  <a:pt x="56991" y="235903"/>
                </a:cubicBezTo>
                <a:cubicBezTo>
                  <a:pt x="79208" y="255016"/>
                  <a:pt x="108059" y="266629"/>
                  <a:pt x="139664" y="266629"/>
                </a:cubicBezTo>
                <a:cubicBezTo>
                  <a:pt x="171632" y="266629"/>
                  <a:pt x="200767" y="254719"/>
                  <a:pt x="223087" y="235217"/>
                </a:cubicBezTo>
                <a:cubicBezTo>
                  <a:pt x="215962" y="228467"/>
                  <a:pt x="202707" y="216790"/>
                  <a:pt x="190047" y="210815"/>
                </a:cubicBezTo>
                <a:cubicBezTo>
                  <a:pt x="174606" y="203509"/>
                  <a:pt x="165851" y="195607"/>
                  <a:pt x="162489" y="185960"/>
                </a:cubicBezTo>
                <a:cubicBezTo>
                  <a:pt x="159864" y="178434"/>
                  <a:pt x="160743" y="170119"/>
                  <a:pt x="165114" y="161260"/>
                </a:cubicBezTo>
                <a:cubicBezTo>
                  <a:pt x="167377" y="156669"/>
                  <a:pt x="169511" y="152855"/>
                  <a:pt x="171489" y="149337"/>
                </a:cubicBezTo>
                <a:cubicBezTo>
                  <a:pt x="178977" y="135953"/>
                  <a:pt x="183904" y="127870"/>
                  <a:pt x="183904" y="95023"/>
                </a:cubicBezTo>
                <a:cubicBezTo>
                  <a:pt x="183904" y="62461"/>
                  <a:pt x="170933" y="50861"/>
                  <a:pt x="159178" y="5086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98977E9-B4EB-498B-95EB-8D34D58BA3A4}"/>
              </a:ext>
            </a:extLst>
          </p:cNvPr>
          <p:cNvSpPr/>
          <p:nvPr/>
        </p:nvSpPr>
        <p:spPr>
          <a:xfrm>
            <a:off x="11640616" y="1217692"/>
            <a:ext cx="234485" cy="234485"/>
          </a:xfrm>
          <a:custGeom>
            <a:avLst/>
            <a:gdLst>
              <a:gd name="connsiteX0" fmla="*/ 101580 w 279328"/>
              <a:gd name="connsiteY0" fmla="*/ 209496 h 279328"/>
              <a:gd name="connsiteX1" fmla="*/ 107916 w 279328"/>
              <a:gd name="connsiteY1" fmla="*/ 215846 h 279328"/>
              <a:gd name="connsiteX2" fmla="*/ 106067 w 279328"/>
              <a:gd name="connsiteY2" fmla="*/ 220333 h 279328"/>
              <a:gd name="connsiteX3" fmla="*/ 87018 w 279328"/>
              <a:gd name="connsiteY3" fmla="*/ 239382 h 279328"/>
              <a:gd name="connsiteX4" fmla="*/ 82531 w 279328"/>
              <a:gd name="connsiteY4" fmla="*/ 241244 h 279328"/>
              <a:gd name="connsiteX5" fmla="*/ 76182 w 279328"/>
              <a:gd name="connsiteY5" fmla="*/ 234894 h 279328"/>
              <a:gd name="connsiteX6" fmla="*/ 78044 w 279328"/>
              <a:gd name="connsiteY6" fmla="*/ 230407 h 279328"/>
              <a:gd name="connsiteX7" fmla="*/ 97079 w 279328"/>
              <a:gd name="connsiteY7" fmla="*/ 211358 h 279328"/>
              <a:gd name="connsiteX8" fmla="*/ 101580 w 279328"/>
              <a:gd name="connsiteY8" fmla="*/ 209496 h 279328"/>
              <a:gd name="connsiteX9" fmla="*/ 95230 w 279328"/>
              <a:gd name="connsiteY9" fmla="*/ 177748 h 279328"/>
              <a:gd name="connsiteX10" fmla="*/ 101580 w 279328"/>
              <a:gd name="connsiteY10" fmla="*/ 184111 h 279328"/>
              <a:gd name="connsiteX11" fmla="*/ 99718 w 279328"/>
              <a:gd name="connsiteY11" fmla="*/ 188585 h 279328"/>
              <a:gd name="connsiteX12" fmla="*/ 36235 w 279328"/>
              <a:gd name="connsiteY12" fmla="*/ 252081 h 279328"/>
              <a:gd name="connsiteX13" fmla="*/ 31748 w 279328"/>
              <a:gd name="connsiteY13" fmla="*/ 253930 h 279328"/>
              <a:gd name="connsiteX14" fmla="*/ 25398 w 279328"/>
              <a:gd name="connsiteY14" fmla="*/ 247580 h 279328"/>
              <a:gd name="connsiteX15" fmla="*/ 27247 w 279328"/>
              <a:gd name="connsiteY15" fmla="*/ 243093 h 279328"/>
              <a:gd name="connsiteX16" fmla="*/ 90743 w 279328"/>
              <a:gd name="connsiteY16" fmla="*/ 179611 h 279328"/>
              <a:gd name="connsiteX17" fmla="*/ 95230 w 279328"/>
              <a:gd name="connsiteY17" fmla="*/ 177748 h 279328"/>
              <a:gd name="connsiteX18" fmla="*/ 63483 w 279328"/>
              <a:gd name="connsiteY18" fmla="*/ 171412 h 279328"/>
              <a:gd name="connsiteX19" fmla="*/ 69833 w 279328"/>
              <a:gd name="connsiteY19" fmla="*/ 177748 h 279328"/>
              <a:gd name="connsiteX20" fmla="*/ 67971 w 279328"/>
              <a:gd name="connsiteY20" fmla="*/ 182249 h 279328"/>
              <a:gd name="connsiteX21" fmla="*/ 61621 w 279328"/>
              <a:gd name="connsiteY21" fmla="*/ 188585 h 279328"/>
              <a:gd name="connsiteX22" fmla="*/ 57134 w 279328"/>
              <a:gd name="connsiteY22" fmla="*/ 190448 h 279328"/>
              <a:gd name="connsiteX23" fmla="*/ 50784 w 279328"/>
              <a:gd name="connsiteY23" fmla="*/ 184111 h 279328"/>
              <a:gd name="connsiteX24" fmla="*/ 52647 w 279328"/>
              <a:gd name="connsiteY24" fmla="*/ 179611 h 279328"/>
              <a:gd name="connsiteX25" fmla="*/ 58996 w 279328"/>
              <a:gd name="connsiteY25" fmla="*/ 173261 h 279328"/>
              <a:gd name="connsiteX26" fmla="*/ 63483 w 279328"/>
              <a:gd name="connsiteY26" fmla="*/ 171412 h 279328"/>
              <a:gd name="connsiteX27" fmla="*/ 254176 w 279328"/>
              <a:gd name="connsiteY27" fmla="*/ 34140 h 279328"/>
              <a:gd name="connsiteX28" fmla="*/ 121728 w 279328"/>
              <a:gd name="connsiteY28" fmla="*/ 166588 h 279328"/>
              <a:gd name="connsiteX29" fmla="*/ 158816 w 279328"/>
              <a:gd name="connsiteY29" fmla="*/ 256646 h 279328"/>
              <a:gd name="connsiteX30" fmla="*/ 254176 w 279328"/>
              <a:gd name="connsiteY30" fmla="*/ 34140 h 279328"/>
              <a:gd name="connsiteX31" fmla="*/ 245188 w 279328"/>
              <a:gd name="connsiteY31" fmla="*/ 25153 h 279328"/>
              <a:gd name="connsiteX32" fmla="*/ 22695 w 279328"/>
              <a:gd name="connsiteY32" fmla="*/ 120525 h 279328"/>
              <a:gd name="connsiteX33" fmla="*/ 112753 w 279328"/>
              <a:gd name="connsiteY33" fmla="*/ 157601 h 279328"/>
              <a:gd name="connsiteX34" fmla="*/ 272978 w 279328"/>
              <a:gd name="connsiteY34" fmla="*/ 0 h 279328"/>
              <a:gd name="connsiteX35" fmla="*/ 279328 w 279328"/>
              <a:gd name="connsiteY35" fmla="*/ 6350 h 279328"/>
              <a:gd name="connsiteX36" fmla="*/ 278643 w 279328"/>
              <a:gd name="connsiteY36" fmla="*/ 9039 h 279328"/>
              <a:gd name="connsiteX37" fmla="*/ 278720 w 279328"/>
              <a:gd name="connsiteY37" fmla="*/ 9078 h 279328"/>
              <a:gd name="connsiteX38" fmla="*/ 164558 w 279328"/>
              <a:gd name="connsiteY38" fmla="*/ 275423 h 279328"/>
              <a:gd name="connsiteX39" fmla="*/ 164532 w 279328"/>
              <a:gd name="connsiteY39" fmla="*/ 275487 h 279328"/>
              <a:gd name="connsiteX40" fmla="*/ 164441 w 279328"/>
              <a:gd name="connsiteY40" fmla="*/ 275707 h 279328"/>
              <a:gd name="connsiteX41" fmla="*/ 164403 w 279328"/>
              <a:gd name="connsiteY41" fmla="*/ 275694 h 279328"/>
              <a:gd name="connsiteX42" fmla="*/ 158713 w 279328"/>
              <a:gd name="connsiteY42" fmla="*/ 279328 h 279328"/>
              <a:gd name="connsiteX43" fmla="*/ 152712 w 279328"/>
              <a:gd name="connsiteY43" fmla="*/ 274737 h 279328"/>
              <a:gd name="connsiteX44" fmla="*/ 152609 w 279328"/>
              <a:gd name="connsiteY44" fmla="*/ 274776 h 279328"/>
              <a:gd name="connsiteX45" fmla="*/ 109429 w 279328"/>
              <a:gd name="connsiteY45" fmla="*/ 169899 h 279328"/>
              <a:gd name="connsiteX46" fmla="*/ 4565 w 279328"/>
              <a:gd name="connsiteY46" fmla="*/ 126719 h 279328"/>
              <a:gd name="connsiteX47" fmla="*/ 4591 w 279328"/>
              <a:gd name="connsiteY47" fmla="*/ 126616 h 279328"/>
              <a:gd name="connsiteX48" fmla="*/ 0 w 279328"/>
              <a:gd name="connsiteY48" fmla="*/ 120615 h 279328"/>
              <a:gd name="connsiteX49" fmla="*/ 3634 w 279328"/>
              <a:gd name="connsiteY49" fmla="*/ 114925 h 279328"/>
              <a:gd name="connsiteX50" fmla="*/ 3621 w 279328"/>
              <a:gd name="connsiteY50" fmla="*/ 114900 h 279328"/>
              <a:gd name="connsiteX51" fmla="*/ 3841 w 279328"/>
              <a:gd name="connsiteY51" fmla="*/ 114796 h 279328"/>
              <a:gd name="connsiteX52" fmla="*/ 3905 w 279328"/>
              <a:gd name="connsiteY52" fmla="*/ 114770 h 279328"/>
              <a:gd name="connsiteX53" fmla="*/ 270250 w 279328"/>
              <a:gd name="connsiteY53" fmla="*/ 621 h 279328"/>
              <a:gd name="connsiteX54" fmla="*/ 270276 w 279328"/>
              <a:gd name="connsiteY54" fmla="*/ 673 h 279328"/>
              <a:gd name="connsiteX55" fmla="*/ 272978 w 279328"/>
              <a:gd name="connsiteY55" fmla="*/ 0 h 279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79328" h="279328">
                <a:moveTo>
                  <a:pt x="101580" y="209496"/>
                </a:moveTo>
                <a:cubicBezTo>
                  <a:pt x="105084" y="209496"/>
                  <a:pt x="107916" y="212341"/>
                  <a:pt x="107916" y="215846"/>
                </a:cubicBezTo>
                <a:cubicBezTo>
                  <a:pt x="107916" y="217604"/>
                  <a:pt x="107218" y="219195"/>
                  <a:pt x="106067" y="220333"/>
                </a:cubicBezTo>
                <a:lnTo>
                  <a:pt x="87018" y="239382"/>
                </a:lnTo>
                <a:cubicBezTo>
                  <a:pt x="85867" y="240533"/>
                  <a:pt x="84277" y="241244"/>
                  <a:pt x="82531" y="241244"/>
                </a:cubicBezTo>
                <a:cubicBezTo>
                  <a:pt x="79027" y="241244"/>
                  <a:pt x="76182" y="238399"/>
                  <a:pt x="76182" y="234894"/>
                </a:cubicBezTo>
                <a:cubicBezTo>
                  <a:pt x="76182" y="233148"/>
                  <a:pt x="76893" y="231545"/>
                  <a:pt x="78044" y="230407"/>
                </a:cubicBezTo>
                <a:lnTo>
                  <a:pt x="97079" y="211358"/>
                </a:lnTo>
                <a:cubicBezTo>
                  <a:pt x="98230" y="210207"/>
                  <a:pt x="99821" y="209496"/>
                  <a:pt x="101580" y="209496"/>
                </a:cubicBezTo>
                <a:close/>
                <a:moveTo>
                  <a:pt x="95230" y="177748"/>
                </a:moveTo>
                <a:cubicBezTo>
                  <a:pt x="98735" y="177748"/>
                  <a:pt x="101580" y="180606"/>
                  <a:pt x="101580" y="184111"/>
                </a:cubicBezTo>
                <a:cubicBezTo>
                  <a:pt x="101580" y="185857"/>
                  <a:pt x="100868" y="187447"/>
                  <a:pt x="99718" y="188585"/>
                </a:cubicBezTo>
                <a:lnTo>
                  <a:pt x="36235" y="252081"/>
                </a:lnTo>
                <a:cubicBezTo>
                  <a:pt x="35084" y="253232"/>
                  <a:pt x="33493" y="253930"/>
                  <a:pt x="31748" y="253930"/>
                </a:cubicBezTo>
                <a:cubicBezTo>
                  <a:pt x="28243" y="253930"/>
                  <a:pt x="25398" y="251098"/>
                  <a:pt x="25398" y="247580"/>
                </a:cubicBezTo>
                <a:cubicBezTo>
                  <a:pt x="25398" y="245848"/>
                  <a:pt x="26109" y="244257"/>
                  <a:pt x="27247" y="243093"/>
                </a:cubicBezTo>
                <a:lnTo>
                  <a:pt x="90743" y="179611"/>
                </a:lnTo>
                <a:cubicBezTo>
                  <a:pt x="91881" y="178473"/>
                  <a:pt x="93471" y="177748"/>
                  <a:pt x="95230" y="177748"/>
                </a:cubicBezTo>
                <a:close/>
                <a:moveTo>
                  <a:pt x="63483" y="171412"/>
                </a:moveTo>
                <a:cubicBezTo>
                  <a:pt x="66988" y="171412"/>
                  <a:pt x="69833" y="174257"/>
                  <a:pt x="69833" y="177748"/>
                </a:cubicBezTo>
                <a:cubicBezTo>
                  <a:pt x="69833" y="179507"/>
                  <a:pt x="69122" y="181098"/>
                  <a:pt x="67971" y="182249"/>
                </a:cubicBezTo>
                <a:lnTo>
                  <a:pt x="61621" y="188585"/>
                </a:lnTo>
                <a:cubicBezTo>
                  <a:pt x="60470" y="189749"/>
                  <a:pt x="58893" y="190448"/>
                  <a:pt x="57134" y="190448"/>
                </a:cubicBezTo>
                <a:cubicBezTo>
                  <a:pt x="53629" y="190448"/>
                  <a:pt x="50784" y="187603"/>
                  <a:pt x="50784" y="184111"/>
                </a:cubicBezTo>
                <a:cubicBezTo>
                  <a:pt x="50784" y="182352"/>
                  <a:pt x="51496" y="180774"/>
                  <a:pt x="52647" y="179611"/>
                </a:cubicBezTo>
                <a:lnTo>
                  <a:pt x="58996" y="173261"/>
                </a:lnTo>
                <a:cubicBezTo>
                  <a:pt x="60147" y="172123"/>
                  <a:pt x="61738" y="171412"/>
                  <a:pt x="63483" y="171412"/>
                </a:cubicBezTo>
                <a:close/>
                <a:moveTo>
                  <a:pt x="254176" y="34140"/>
                </a:moveTo>
                <a:lnTo>
                  <a:pt x="121728" y="166588"/>
                </a:lnTo>
                <a:lnTo>
                  <a:pt x="158816" y="256646"/>
                </a:lnTo>
                <a:cubicBezTo>
                  <a:pt x="158816" y="256646"/>
                  <a:pt x="254176" y="34140"/>
                  <a:pt x="254176" y="34140"/>
                </a:cubicBezTo>
                <a:close/>
                <a:moveTo>
                  <a:pt x="245188" y="25153"/>
                </a:moveTo>
                <a:lnTo>
                  <a:pt x="22695" y="120525"/>
                </a:lnTo>
                <a:cubicBezTo>
                  <a:pt x="22695" y="120525"/>
                  <a:pt x="112753" y="157601"/>
                  <a:pt x="112753" y="157601"/>
                </a:cubicBezTo>
                <a:close/>
                <a:moveTo>
                  <a:pt x="272978" y="0"/>
                </a:moveTo>
                <a:cubicBezTo>
                  <a:pt x="276483" y="0"/>
                  <a:pt x="279328" y="2845"/>
                  <a:pt x="279328" y="6350"/>
                </a:cubicBezTo>
                <a:cubicBezTo>
                  <a:pt x="279328" y="7332"/>
                  <a:pt x="279043" y="8225"/>
                  <a:pt x="278643" y="9039"/>
                </a:cubicBezTo>
                <a:lnTo>
                  <a:pt x="278720" y="9078"/>
                </a:lnTo>
                <a:lnTo>
                  <a:pt x="164558" y="275423"/>
                </a:lnTo>
                <a:cubicBezTo>
                  <a:pt x="164558" y="275449"/>
                  <a:pt x="164545" y="275462"/>
                  <a:pt x="164532" y="275487"/>
                </a:cubicBezTo>
                <a:lnTo>
                  <a:pt x="164441" y="275707"/>
                </a:lnTo>
                <a:lnTo>
                  <a:pt x="164403" y="275694"/>
                </a:lnTo>
                <a:cubicBezTo>
                  <a:pt x="163381" y="277828"/>
                  <a:pt x="161234" y="279328"/>
                  <a:pt x="158713" y="279328"/>
                </a:cubicBezTo>
                <a:cubicBezTo>
                  <a:pt x="155829" y="279328"/>
                  <a:pt x="153488" y="277375"/>
                  <a:pt x="152712" y="274737"/>
                </a:cubicBezTo>
                <a:lnTo>
                  <a:pt x="152609" y="274776"/>
                </a:lnTo>
                <a:lnTo>
                  <a:pt x="109429" y="169899"/>
                </a:lnTo>
                <a:lnTo>
                  <a:pt x="4565" y="126719"/>
                </a:lnTo>
                <a:lnTo>
                  <a:pt x="4591" y="126616"/>
                </a:lnTo>
                <a:cubicBezTo>
                  <a:pt x="1953" y="125840"/>
                  <a:pt x="0" y="123499"/>
                  <a:pt x="0" y="120615"/>
                </a:cubicBezTo>
                <a:cubicBezTo>
                  <a:pt x="0" y="118094"/>
                  <a:pt x="1500" y="115960"/>
                  <a:pt x="3634" y="114925"/>
                </a:cubicBezTo>
                <a:lnTo>
                  <a:pt x="3621" y="114900"/>
                </a:lnTo>
                <a:lnTo>
                  <a:pt x="3841" y="114796"/>
                </a:lnTo>
                <a:cubicBezTo>
                  <a:pt x="3867" y="114783"/>
                  <a:pt x="3892" y="114770"/>
                  <a:pt x="3905" y="114770"/>
                </a:cubicBezTo>
                <a:lnTo>
                  <a:pt x="270250" y="621"/>
                </a:lnTo>
                <a:lnTo>
                  <a:pt x="270276" y="673"/>
                </a:lnTo>
                <a:cubicBezTo>
                  <a:pt x="271103" y="259"/>
                  <a:pt x="272009" y="0"/>
                  <a:pt x="27297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473C0333-C01A-46F6-9777-CECA30C073A8}"/>
              </a:ext>
            </a:extLst>
          </p:cNvPr>
          <p:cNvSpPr/>
          <p:nvPr/>
        </p:nvSpPr>
        <p:spPr>
          <a:xfrm>
            <a:off x="11640616" y="1542062"/>
            <a:ext cx="234485" cy="213168"/>
          </a:xfrm>
          <a:custGeom>
            <a:avLst/>
            <a:gdLst>
              <a:gd name="connsiteX0" fmla="*/ 101580 w 279328"/>
              <a:gd name="connsiteY0" fmla="*/ 76181 h 253935"/>
              <a:gd name="connsiteX1" fmla="*/ 12699 w 279328"/>
              <a:gd name="connsiteY1" fmla="*/ 149187 h 253935"/>
              <a:gd name="connsiteX2" fmla="*/ 39300 w 279328"/>
              <a:gd name="connsiteY2" fmla="*/ 201126 h 253935"/>
              <a:gd name="connsiteX3" fmla="*/ 43516 w 279328"/>
              <a:gd name="connsiteY3" fmla="*/ 214469 h 253935"/>
              <a:gd name="connsiteX4" fmla="*/ 38239 w 279328"/>
              <a:gd name="connsiteY4" fmla="*/ 232950 h 253935"/>
              <a:gd name="connsiteX5" fmla="*/ 71423 w 279328"/>
              <a:gd name="connsiteY5" fmla="*/ 220183 h 253935"/>
              <a:gd name="connsiteX6" fmla="*/ 75988 w 279328"/>
              <a:gd name="connsiteY6" fmla="*/ 219348 h 253935"/>
              <a:gd name="connsiteX7" fmla="*/ 78703 w 279328"/>
              <a:gd name="connsiteY7" fmla="*/ 219642 h 253935"/>
              <a:gd name="connsiteX8" fmla="*/ 101580 w 279328"/>
              <a:gd name="connsiteY8" fmla="*/ 222193 h 253935"/>
              <a:gd name="connsiteX9" fmla="*/ 190447 w 279328"/>
              <a:gd name="connsiteY9" fmla="*/ 149187 h 253935"/>
              <a:gd name="connsiteX10" fmla="*/ 101580 w 279328"/>
              <a:gd name="connsiteY10" fmla="*/ 76181 h 253935"/>
              <a:gd name="connsiteX11" fmla="*/ 101580 w 279328"/>
              <a:gd name="connsiteY11" fmla="*/ 63484 h 253935"/>
              <a:gd name="connsiteX12" fmla="*/ 203146 w 279328"/>
              <a:gd name="connsiteY12" fmla="*/ 149187 h 253935"/>
              <a:gd name="connsiteX13" fmla="*/ 101580 w 279328"/>
              <a:gd name="connsiteY13" fmla="*/ 234890 h 253935"/>
              <a:gd name="connsiteX14" fmla="*/ 75988 w 279328"/>
              <a:gd name="connsiteY14" fmla="*/ 232045 h 253935"/>
              <a:gd name="connsiteX15" fmla="*/ 19049 w 279328"/>
              <a:gd name="connsiteY15" fmla="*/ 253935 h 253935"/>
              <a:gd name="connsiteX16" fmla="*/ 31321 w 279328"/>
              <a:gd name="connsiteY16" fmla="*/ 210990 h 253935"/>
              <a:gd name="connsiteX17" fmla="*/ 0 w 279328"/>
              <a:gd name="connsiteY17" fmla="*/ 149187 h 253935"/>
              <a:gd name="connsiteX18" fmla="*/ 101580 w 279328"/>
              <a:gd name="connsiteY18" fmla="*/ 63484 h 253935"/>
              <a:gd name="connsiteX19" fmla="*/ 177748 w 279328"/>
              <a:gd name="connsiteY19" fmla="*/ 0 h 253935"/>
              <a:gd name="connsiteX20" fmla="*/ 279328 w 279328"/>
              <a:gd name="connsiteY20" fmla="*/ 85703 h 253935"/>
              <a:gd name="connsiteX21" fmla="*/ 248007 w 279328"/>
              <a:gd name="connsiteY21" fmla="*/ 147506 h 253935"/>
              <a:gd name="connsiteX22" fmla="*/ 260279 w 279328"/>
              <a:gd name="connsiteY22" fmla="*/ 190451 h 253935"/>
              <a:gd name="connsiteX23" fmla="*/ 212225 w 279328"/>
              <a:gd name="connsiteY23" fmla="*/ 171971 h 253935"/>
              <a:gd name="connsiteX24" fmla="*/ 214837 w 279328"/>
              <a:gd name="connsiteY24" fmla="*/ 159368 h 253935"/>
              <a:gd name="connsiteX25" fmla="*/ 241089 w 279328"/>
              <a:gd name="connsiteY25" fmla="*/ 169466 h 253935"/>
              <a:gd name="connsiteX26" fmla="*/ 235799 w 279328"/>
              <a:gd name="connsiteY26" fmla="*/ 150986 h 253935"/>
              <a:gd name="connsiteX27" fmla="*/ 240028 w 279328"/>
              <a:gd name="connsiteY27" fmla="*/ 137631 h 253935"/>
              <a:gd name="connsiteX28" fmla="*/ 266629 w 279328"/>
              <a:gd name="connsiteY28" fmla="*/ 85703 h 253935"/>
              <a:gd name="connsiteX29" fmla="*/ 177748 w 279328"/>
              <a:gd name="connsiteY29" fmla="*/ 12697 h 253935"/>
              <a:gd name="connsiteX30" fmla="*/ 99679 w 279328"/>
              <a:gd name="connsiteY30" fmla="*/ 50858 h 253935"/>
              <a:gd name="connsiteX31" fmla="*/ 84380 w 279328"/>
              <a:gd name="connsiteY31" fmla="*/ 51986 h 253935"/>
              <a:gd name="connsiteX32" fmla="*/ 177748 w 279328"/>
              <a:gd name="connsiteY32" fmla="*/ 0 h 2539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279328" h="253935">
                <a:moveTo>
                  <a:pt x="101580" y="76181"/>
                </a:moveTo>
                <a:cubicBezTo>
                  <a:pt x="52568" y="76181"/>
                  <a:pt x="12699" y="108934"/>
                  <a:pt x="12699" y="149187"/>
                </a:cubicBezTo>
                <a:cubicBezTo>
                  <a:pt x="12699" y="168796"/>
                  <a:pt x="22139" y="187230"/>
                  <a:pt x="39300" y="201126"/>
                </a:cubicBezTo>
                <a:cubicBezTo>
                  <a:pt x="43257" y="204324"/>
                  <a:pt x="44925" y="209579"/>
                  <a:pt x="43516" y="214469"/>
                </a:cubicBezTo>
                <a:lnTo>
                  <a:pt x="38239" y="232950"/>
                </a:lnTo>
                <a:lnTo>
                  <a:pt x="71423" y="220183"/>
                </a:lnTo>
                <a:cubicBezTo>
                  <a:pt x="72884" y="219630"/>
                  <a:pt x="74436" y="219348"/>
                  <a:pt x="75988" y="219348"/>
                </a:cubicBezTo>
                <a:cubicBezTo>
                  <a:pt x="76893" y="219348"/>
                  <a:pt x="77811" y="219442"/>
                  <a:pt x="78703" y="219642"/>
                </a:cubicBezTo>
                <a:cubicBezTo>
                  <a:pt x="86437" y="221335"/>
                  <a:pt x="94131" y="222193"/>
                  <a:pt x="101580" y="222193"/>
                </a:cubicBezTo>
                <a:cubicBezTo>
                  <a:pt x="150578" y="222193"/>
                  <a:pt x="190447" y="189440"/>
                  <a:pt x="190447" y="149187"/>
                </a:cubicBezTo>
                <a:cubicBezTo>
                  <a:pt x="190447" y="108934"/>
                  <a:pt x="150578" y="76181"/>
                  <a:pt x="101580" y="76181"/>
                </a:cubicBezTo>
                <a:close/>
                <a:moveTo>
                  <a:pt x="101580" y="63484"/>
                </a:moveTo>
                <a:cubicBezTo>
                  <a:pt x="157665" y="63484"/>
                  <a:pt x="203146" y="101856"/>
                  <a:pt x="203146" y="149187"/>
                </a:cubicBezTo>
                <a:cubicBezTo>
                  <a:pt x="203146" y="196518"/>
                  <a:pt x="157665" y="234890"/>
                  <a:pt x="101580" y="234890"/>
                </a:cubicBezTo>
                <a:cubicBezTo>
                  <a:pt x="92708" y="234890"/>
                  <a:pt x="84173" y="233844"/>
                  <a:pt x="75988" y="232045"/>
                </a:cubicBezTo>
                <a:lnTo>
                  <a:pt x="19049" y="253935"/>
                </a:lnTo>
                <a:lnTo>
                  <a:pt x="31321" y="210990"/>
                </a:lnTo>
                <a:cubicBezTo>
                  <a:pt x="12052" y="195389"/>
                  <a:pt x="0" y="173499"/>
                  <a:pt x="0" y="149187"/>
                </a:cubicBezTo>
                <a:cubicBezTo>
                  <a:pt x="0" y="101856"/>
                  <a:pt x="45481" y="63484"/>
                  <a:pt x="101580" y="63484"/>
                </a:cubicBezTo>
                <a:close/>
                <a:moveTo>
                  <a:pt x="177748" y="0"/>
                </a:moveTo>
                <a:cubicBezTo>
                  <a:pt x="233860" y="0"/>
                  <a:pt x="279328" y="38373"/>
                  <a:pt x="279328" y="85703"/>
                </a:cubicBezTo>
                <a:cubicBezTo>
                  <a:pt x="279328" y="110015"/>
                  <a:pt x="267288" y="131905"/>
                  <a:pt x="248007" y="147506"/>
                </a:cubicBezTo>
                <a:lnTo>
                  <a:pt x="260279" y="190451"/>
                </a:lnTo>
                <a:lnTo>
                  <a:pt x="212225" y="171971"/>
                </a:lnTo>
                <a:cubicBezTo>
                  <a:pt x="213376" y="167856"/>
                  <a:pt x="214320" y="163671"/>
                  <a:pt x="214837" y="159368"/>
                </a:cubicBezTo>
                <a:lnTo>
                  <a:pt x="241089" y="169466"/>
                </a:lnTo>
                <a:lnTo>
                  <a:pt x="235799" y="150986"/>
                </a:lnTo>
                <a:cubicBezTo>
                  <a:pt x="234403" y="146107"/>
                  <a:pt x="236071" y="140840"/>
                  <a:pt x="240028" y="137631"/>
                </a:cubicBezTo>
                <a:cubicBezTo>
                  <a:pt x="257189" y="123746"/>
                  <a:pt x="266629" y="105313"/>
                  <a:pt x="266629" y="85703"/>
                </a:cubicBezTo>
                <a:cubicBezTo>
                  <a:pt x="266629" y="45450"/>
                  <a:pt x="226760" y="12697"/>
                  <a:pt x="177748" y="12697"/>
                </a:cubicBezTo>
                <a:cubicBezTo>
                  <a:pt x="144100" y="12697"/>
                  <a:pt x="114770" y="28145"/>
                  <a:pt x="99679" y="50858"/>
                </a:cubicBezTo>
                <a:cubicBezTo>
                  <a:pt x="94480" y="50928"/>
                  <a:pt x="89385" y="51340"/>
                  <a:pt x="84380" y="51986"/>
                </a:cubicBezTo>
                <a:cubicBezTo>
                  <a:pt x="99899" y="21408"/>
                  <a:pt x="135862" y="0"/>
                  <a:pt x="1777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E7AC913D-3910-49E5-8CE7-CA4E91F625A1}"/>
              </a:ext>
            </a:extLst>
          </p:cNvPr>
          <p:cNvSpPr/>
          <p:nvPr/>
        </p:nvSpPr>
        <p:spPr>
          <a:xfrm>
            <a:off x="11640616" y="1853918"/>
            <a:ext cx="234485" cy="234485"/>
          </a:xfrm>
          <a:custGeom>
            <a:avLst/>
            <a:gdLst>
              <a:gd name="connsiteX0" fmla="*/ 228545 w 279328"/>
              <a:gd name="connsiteY0" fmla="*/ 0 h 279328"/>
              <a:gd name="connsiteX1" fmla="*/ 279328 w 279328"/>
              <a:gd name="connsiteY1" fmla="*/ 50784 h 279328"/>
              <a:gd name="connsiteX2" fmla="*/ 264443 w 279328"/>
              <a:gd name="connsiteY2" fmla="*/ 86695 h 279328"/>
              <a:gd name="connsiteX3" fmla="*/ 93045 w 279328"/>
              <a:gd name="connsiteY3" fmla="*/ 258107 h 279328"/>
              <a:gd name="connsiteX4" fmla="*/ 0 w 279328"/>
              <a:gd name="connsiteY4" fmla="*/ 279328 h 279328"/>
              <a:gd name="connsiteX5" fmla="*/ 21221 w 279328"/>
              <a:gd name="connsiteY5" fmla="*/ 186283 h 279328"/>
              <a:gd name="connsiteX6" fmla="*/ 192633 w 279328"/>
              <a:gd name="connsiteY6" fmla="*/ 14885 h 279328"/>
              <a:gd name="connsiteX7" fmla="*/ 228545 w 279328"/>
              <a:gd name="connsiteY7" fmla="*/ 0 h 279328"/>
              <a:gd name="connsiteX8" fmla="*/ 228545 w 279328"/>
              <a:gd name="connsiteY8" fmla="*/ 12699 h 279328"/>
              <a:gd name="connsiteX9" fmla="*/ 201608 w 279328"/>
              <a:gd name="connsiteY9" fmla="*/ 23859 h 279328"/>
              <a:gd name="connsiteX10" fmla="*/ 187059 w 279328"/>
              <a:gd name="connsiteY10" fmla="*/ 38408 h 279328"/>
              <a:gd name="connsiteX11" fmla="*/ 240920 w 279328"/>
              <a:gd name="connsiteY11" fmla="*/ 92282 h 279328"/>
              <a:gd name="connsiteX12" fmla="*/ 255469 w 279328"/>
              <a:gd name="connsiteY12" fmla="*/ 77721 h 279328"/>
              <a:gd name="connsiteX13" fmla="*/ 266629 w 279328"/>
              <a:gd name="connsiteY13" fmla="*/ 50784 h 279328"/>
              <a:gd name="connsiteX14" fmla="*/ 228545 w 279328"/>
              <a:gd name="connsiteY14" fmla="*/ 12699 h 279328"/>
              <a:gd name="connsiteX15" fmla="*/ 178072 w 279328"/>
              <a:gd name="connsiteY15" fmla="*/ 47395 h 279328"/>
              <a:gd name="connsiteX16" fmla="*/ 41356 w 279328"/>
              <a:gd name="connsiteY16" fmla="*/ 184098 h 279328"/>
              <a:gd name="connsiteX17" fmla="*/ 88881 w 279328"/>
              <a:gd name="connsiteY17" fmla="*/ 184098 h 279328"/>
              <a:gd name="connsiteX18" fmla="*/ 95230 w 279328"/>
              <a:gd name="connsiteY18" fmla="*/ 190448 h 279328"/>
              <a:gd name="connsiteX19" fmla="*/ 95230 w 279328"/>
              <a:gd name="connsiteY19" fmla="*/ 237972 h 279328"/>
              <a:gd name="connsiteX20" fmla="*/ 231933 w 279328"/>
              <a:gd name="connsiteY20" fmla="*/ 101257 h 279328"/>
              <a:gd name="connsiteX21" fmla="*/ 178072 w 279328"/>
              <a:gd name="connsiteY21" fmla="*/ 47395 h 279328"/>
              <a:gd name="connsiteX22" fmla="*/ 33080 w 279328"/>
              <a:gd name="connsiteY22" fmla="*/ 196797 h 279328"/>
              <a:gd name="connsiteX23" fmla="*/ 22695 w 279328"/>
              <a:gd name="connsiteY23" fmla="*/ 241244 h 279328"/>
              <a:gd name="connsiteX24" fmla="*/ 38084 w 279328"/>
              <a:gd name="connsiteY24" fmla="*/ 241244 h 279328"/>
              <a:gd name="connsiteX25" fmla="*/ 38084 w 279328"/>
              <a:gd name="connsiteY25" fmla="*/ 256633 h 279328"/>
              <a:gd name="connsiteX26" fmla="*/ 82531 w 279328"/>
              <a:gd name="connsiteY26" fmla="*/ 246248 h 279328"/>
              <a:gd name="connsiteX27" fmla="*/ 82531 w 279328"/>
              <a:gd name="connsiteY27" fmla="*/ 196797 h 279328"/>
              <a:gd name="connsiteX28" fmla="*/ 33080 w 279328"/>
              <a:gd name="connsiteY28" fmla="*/ 196797 h 279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279328" h="279328">
                <a:moveTo>
                  <a:pt x="228545" y="0"/>
                </a:moveTo>
                <a:cubicBezTo>
                  <a:pt x="256594" y="0"/>
                  <a:pt x="279328" y="22734"/>
                  <a:pt x="279328" y="50784"/>
                </a:cubicBezTo>
                <a:cubicBezTo>
                  <a:pt x="279328" y="64815"/>
                  <a:pt x="273638" y="77514"/>
                  <a:pt x="264443" y="86695"/>
                </a:cubicBezTo>
                <a:lnTo>
                  <a:pt x="93045" y="258107"/>
                </a:lnTo>
                <a:lnTo>
                  <a:pt x="0" y="279328"/>
                </a:lnTo>
                <a:lnTo>
                  <a:pt x="21221" y="186283"/>
                </a:lnTo>
                <a:lnTo>
                  <a:pt x="192633" y="14885"/>
                </a:lnTo>
                <a:cubicBezTo>
                  <a:pt x="201814" y="5677"/>
                  <a:pt x="214514" y="0"/>
                  <a:pt x="228545" y="0"/>
                </a:cubicBezTo>
                <a:close/>
                <a:moveTo>
                  <a:pt x="228545" y="12699"/>
                </a:moveTo>
                <a:cubicBezTo>
                  <a:pt x="211966" y="12699"/>
                  <a:pt x="201608" y="23859"/>
                  <a:pt x="201608" y="23859"/>
                </a:cubicBezTo>
                <a:lnTo>
                  <a:pt x="187059" y="38408"/>
                </a:lnTo>
                <a:lnTo>
                  <a:pt x="240920" y="92282"/>
                </a:lnTo>
                <a:lnTo>
                  <a:pt x="255469" y="77721"/>
                </a:lnTo>
                <a:cubicBezTo>
                  <a:pt x="262361" y="70828"/>
                  <a:pt x="266629" y="61310"/>
                  <a:pt x="266629" y="50784"/>
                </a:cubicBezTo>
                <a:cubicBezTo>
                  <a:pt x="266629" y="29743"/>
                  <a:pt x="249585" y="12699"/>
                  <a:pt x="228545" y="12699"/>
                </a:cubicBezTo>
                <a:close/>
                <a:moveTo>
                  <a:pt x="178072" y="47395"/>
                </a:moveTo>
                <a:lnTo>
                  <a:pt x="41356" y="184098"/>
                </a:lnTo>
                <a:lnTo>
                  <a:pt x="88881" y="184098"/>
                </a:lnTo>
                <a:cubicBezTo>
                  <a:pt x="92385" y="184098"/>
                  <a:pt x="95230" y="186943"/>
                  <a:pt x="95230" y="190448"/>
                </a:cubicBezTo>
                <a:lnTo>
                  <a:pt x="95230" y="237972"/>
                </a:lnTo>
                <a:cubicBezTo>
                  <a:pt x="95230" y="237972"/>
                  <a:pt x="231933" y="101257"/>
                  <a:pt x="231933" y="101257"/>
                </a:cubicBezTo>
                <a:lnTo>
                  <a:pt x="178072" y="47395"/>
                </a:lnTo>
                <a:close/>
                <a:moveTo>
                  <a:pt x="33080" y="196797"/>
                </a:moveTo>
                <a:lnTo>
                  <a:pt x="22695" y="241244"/>
                </a:lnTo>
                <a:lnTo>
                  <a:pt x="38084" y="241244"/>
                </a:lnTo>
                <a:lnTo>
                  <a:pt x="38084" y="256633"/>
                </a:lnTo>
                <a:lnTo>
                  <a:pt x="82531" y="246248"/>
                </a:lnTo>
                <a:cubicBezTo>
                  <a:pt x="82531" y="246248"/>
                  <a:pt x="82531" y="196797"/>
                  <a:pt x="82531" y="196797"/>
                </a:cubicBezTo>
                <a:lnTo>
                  <a:pt x="33080" y="1967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8EC0DA6-308B-4426-9302-F23483EEFC2D}"/>
              </a:ext>
            </a:extLst>
          </p:cNvPr>
          <p:cNvSpPr/>
          <p:nvPr/>
        </p:nvSpPr>
        <p:spPr>
          <a:xfrm>
            <a:off x="11672593" y="2183158"/>
            <a:ext cx="170533" cy="234461"/>
          </a:xfrm>
          <a:custGeom>
            <a:avLst/>
            <a:gdLst>
              <a:gd name="connsiteX0" fmla="*/ 199640 w 203146"/>
              <a:gd name="connsiteY0" fmla="*/ 631 h 279300"/>
              <a:gd name="connsiteX1" fmla="*/ 202474 w 203146"/>
              <a:gd name="connsiteY1" fmla="*/ 9154 h 279300"/>
              <a:gd name="connsiteX2" fmla="*/ 169535 w 203146"/>
              <a:gd name="connsiteY2" fmla="*/ 41601 h 279300"/>
              <a:gd name="connsiteX3" fmla="*/ 117778 w 203146"/>
              <a:gd name="connsiteY3" fmla="*/ 37398 h 279300"/>
              <a:gd name="connsiteX4" fmla="*/ 88305 w 203146"/>
              <a:gd name="connsiteY4" fmla="*/ 34972 h 279300"/>
              <a:gd name="connsiteX5" fmla="*/ 76950 w 203146"/>
              <a:gd name="connsiteY5" fmla="*/ 51123 h 279300"/>
              <a:gd name="connsiteX6" fmla="*/ 139665 w 203146"/>
              <a:gd name="connsiteY6" fmla="*/ 120583 h 279300"/>
              <a:gd name="connsiteX7" fmla="*/ 139665 w 203146"/>
              <a:gd name="connsiteY7" fmla="*/ 209464 h 279300"/>
              <a:gd name="connsiteX8" fmla="*/ 69837 w 203146"/>
              <a:gd name="connsiteY8" fmla="*/ 279300 h 279300"/>
              <a:gd name="connsiteX9" fmla="*/ 0 w 203146"/>
              <a:gd name="connsiteY9" fmla="*/ 209464 h 279300"/>
              <a:gd name="connsiteX10" fmla="*/ 0 w 203146"/>
              <a:gd name="connsiteY10" fmla="*/ 120583 h 279300"/>
              <a:gd name="connsiteX11" fmla="*/ 64028 w 203146"/>
              <a:gd name="connsiteY11" fmla="*/ 51059 h 279300"/>
              <a:gd name="connsiteX12" fmla="*/ 81636 w 203146"/>
              <a:gd name="connsiteY12" fmla="*/ 24165 h 279300"/>
              <a:gd name="connsiteX13" fmla="*/ 123455 w 203146"/>
              <a:gd name="connsiteY13" fmla="*/ 26033 h 279300"/>
              <a:gd name="connsiteX14" fmla="*/ 191120 w 203146"/>
              <a:gd name="connsiteY14" fmla="*/ 3485 h 279300"/>
              <a:gd name="connsiteX15" fmla="*/ 199640 w 203146"/>
              <a:gd name="connsiteY15" fmla="*/ 631 h 279300"/>
              <a:gd name="connsiteX16" fmla="*/ 63480 w 203146"/>
              <a:gd name="connsiteY16" fmla="*/ 63824 h 279300"/>
              <a:gd name="connsiteX17" fmla="*/ 12696 w 203146"/>
              <a:gd name="connsiteY17" fmla="*/ 120583 h 279300"/>
              <a:gd name="connsiteX18" fmla="*/ 12696 w 203146"/>
              <a:gd name="connsiteY18" fmla="*/ 126940 h 279300"/>
              <a:gd name="connsiteX19" fmla="*/ 63480 w 203146"/>
              <a:gd name="connsiteY19" fmla="*/ 126940 h 279300"/>
              <a:gd name="connsiteX20" fmla="*/ 63480 w 203146"/>
              <a:gd name="connsiteY20" fmla="*/ 63824 h 279300"/>
              <a:gd name="connsiteX21" fmla="*/ 76185 w 203146"/>
              <a:gd name="connsiteY21" fmla="*/ 63824 h 279300"/>
              <a:gd name="connsiteX22" fmla="*/ 76185 w 203146"/>
              <a:gd name="connsiteY22" fmla="*/ 126940 h 279300"/>
              <a:gd name="connsiteX23" fmla="*/ 126969 w 203146"/>
              <a:gd name="connsiteY23" fmla="*/ 126940 h 279300"/>
              <a:gd name="connsiteX24" fmla="*/ 126969 w 203146"/>
              <a:gd name="connsiteY24" fmla="*/ 120583 h 279300"/>
              <a:gd name="connsiteX25" fmla="*/ 76185 w 203146"/>
              <a:gd name="connsiteY25" fmla="*/ 63824 h 279300"/>
              <a:gd name="connsiteX26" fmla="*/ 12696 w 203146"/>
              <a:gd name="connsiteY26" fmla="*/ 139628 h 279300"/>
              <a:gd name="connsiteX27" fmla="*/ 12696 w 203146"/>
              <a:gd name="connsiteY27" fmla="*/ 209464 h 279300"/>
              <a:gd name="connsiteX28" fmla="*/ 69837 w 203146"/>
              <a:gd name="connsiteY28" fmla="*/ 266599 h 279300"/>
              <a:gd name="connsiteX29" fmla="*/ 126969 w 203146"/>
              <a:gd name="connsiteY29" fmla="*/ 209464 h 279300"/>
              <a:gd name="connsiteX30" fmla="*/ 126969 w 203146"/>
              <a:gd name="connsiteY30" fmla="*/ 139628 h 279300"/>
              <a:gd name="connsiteX31" fmla="*/ 12696 w 203146"/>
              <a:gd name="connsiteY31" fmla="*/ 139628 h 27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203146" h="279300">
                <a:moveTo>
                  <a:pt x="199640" y="631"/>
                </a:moveTo>
                <a:cubicBezTo>
                  <a:pt x="202777" y="2214"/>
                  <a:pt x="204042" y="6015"/>
                  <a:pt x="202474" y="9154"/>
                </a:cubicBezTo>
                <a:cubicBezTo>
                  <a:pt x="195068" y="23970"/>
                  <a:pt x="184451" y="35802"/>
                  <a:pt x="169535" y="41601"/>
                </a:cubicBezTo>
                <a:cubicBezTo>
                  <a:pt x="157349" y="46349"/>
                  <a:pt x="141904" y="49450"/>
                  <a:pt x="117778" y="37398"/>
                </a:cubicBezTo>
                <a:cubicBezTo>
                  <a:pt x="103400" y="30210"/>
                  <a:pt x="97374" y="29367"/>
                  <a:pt x="88305" y="34972"/>
                </a:cubicBezTo>
                <a:cubicBezTo>
                  <a:pt x="82089" y="38812"/>
                  <a:pt x="78415" y="45143"/>
                  <a:pt x="76950" y="51123"/>
                </a:cubicBezTo>
                <a:cubicBezTo>
                  <a:pt x="112176" y="54691"/>
                  <a:pt x="139665" y="84426"/>
                  <a:pt x="139665" y="120583"/>
                </a:cubicBezTo>
                <a:lnTo>
                  <a:pt x="139665" y="209464"/>
                </a:lnTo>
                <a:cubicBezTo>
                  <a:pt x="139665" y="248034"/>
                  <a:pt x="108398" y="279300"/>
                  <a:pt x="69837" y="279300"/>
                </a:cubicBezTo>
                <a:cubicBezTo>
                  <a:pt x="31268" y="279300"/>
                  <a:pt x="0" y="248034"/>
                  <a:pt x="0" y="209464"/>
                </a:cubicBezTo>
                <a:lnTo>
                  <a:pt x="0" y="120583"/>
                </a:lnTo>
                <a:cubicBezTo>
                  <a:pt x="0" y="83985"/>
                  <a:pt x="28188" y="54004"/>
                  <a:pt x="64028" y="51059"/>
                </a:cubicBezTo>
                <a:cubicBezTo>
                  <a:pt x="65832" y="40083"/>
                  <a:pt x="72312" y="29938"/>
                  <a:pt x="81636" y="24165"/>
                </a:cubicBezTo>
                <a:cubicBezTo>
                  <a:pt x="90714" y="18573"/>
                  <a:pt x="103844" y="14966"/>
                  <a:pt x="123455" y="26033"/>
                </a:cubicBezTo>
                <a:cubicBezTo>
                  <a:pt x="157906" y="45467"/>
                  <a:pt x="176865" y="25228"/>
                  <a:pt x="191120" y="3485"/>
                </a:cubicBezTo>
                <a:cubicBezTo>
                  <a:pt x="193047" y="540"/>
                  <a:pt x="196495" y="-926"/>
                  <a:pt x="199640" y="631"/>
                </a:cubicBezTo>
                <a:close/>
                <a:moveTo>
                  <a:pt x="63480" y="63824"/>
                </a:moveTo>
                <a:cubicBezTo>
                  <a:pt x="34914" y="66990"/>
                  <a:pt x="12696" y="91185"/>
                  <a:pt x="12696" y="120583"/>
                </a:cubicBezTo>
                <a:lnTo>
                  <a:pt x="12696" y="126940"/>
                </a:lnTo>
                <a:lnTo>
                  <a:pt x="63480" y="126940"/>
                </a:lnTo>
                <a:lnTo>
                  <a:pt x="63480" y="63824"/>
                </a:lnTo>
                <a:close/>
                <a:moveTo>
                  <a:pt x="76185" y="63824"/>
                </a:moveTo>
                <a:lnTo>
                  <a:pt x="76185" y="126940"/>
                </a:lnTo>
                <a:lnTo>
                  <a:pt x="126969" y="126940"/>
                </a:lnTo>
                <a:lnTo>
                  <a:pt x="126969" y="120583"/>
                </a:lnTo>
                <a:cubicBezTo>
                  <a:pt x="126969" y="91185"/>
                  <a:pt x="104751" y="66990"/>
                  <a:pt x="76185" y="63824"/>
                </a:cubicBezTo>
                <a:close/>
                <a:moveTo>
                  <a:pt x="12696" y="139628"/>
                </a:moveTo>
                <a:lnTo>
                  <a:pt x="12696" y="209464"/>
                </a:lnTo>
                <a:cubicBezTo>
                  <a:pt x="12696" y="241029"/>
                  <a:pt x="38277" y="266599"/>
                  <a:pt x="69837" y="266599"/>
                </a:cubicBezTo>
                <a:cubicBezTo>
                  <a:pt x="101388" y="266599"/>
                  <a:pt x="126969" y="241029"/>
                  <a:pt x="126969" y="209464"/>
                </a:cubicBezTo>
                <a:cubicBezTo>
                  <a:pt x="126969" y="209464"/>
                  <a:pt x="126969" y="139628"/>
                  <a:pt x="126969" y="139628"/>
                </a:cubicBezTo>
                <a:lnTo>
                  <a:pt x="12696" y="13962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3CEA31BE-D98B-45B2-8370-46CE28425D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Спасибо за внимание</a:t>
            </a:r>
            <a:endParaRPr lang="en-US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617AF2C0-90A4-4746-8EF7-0712005C024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35FDEE9-2C21-4F93-AE1F-9C0EE79C754D}"/>
              </a:ext>
            </a:extLst>
          </p:cNvPr>
          <p:cNvSpPr/>
          <p:nvPr/>
        </p:nvSpPr>
        <p:spPr>
          <a:xfrm>
            <a:off x="4563272" y="7245424"/>
            <a:ext cx="30654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Photo by </a:t>
            </a:r>
            <a:r>
              <a:rPr lang="en-US" dirty="0" err="1">
                <a:solidFill>
                  <a:srgbClr val="999999"/>
                </a:solidFill>
                <a:latin typeface="Calibri" panose="020F0502020204030204" pitchFamily="34" charset="0"/>
                <a:hlinkClick r:id="rId4"/>
              </a:rPr>
              <a:t>rawpixel</a:t>
            </a:r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 on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5"/>
              </a:rPr>
              <a:t>Unsplash</a:t>
            </a:r>
            <a:endParaRPr lang="en-US" dirty="0"/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B19E5BC2-E9DB-4DCB-BAEC-80AE171A1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4668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ru-RU" dirty="0"/>
              <a:t>Что мы предлагаем </a:t>
            </a:r>
            <a:endParaRPr lang="en-US" dirty="0"/>
          </a:p>
        </p:txBody>
      </p:sp>
      <p:sp>
        <p:nvSpPr>
          <p:cNvPr id="62" name="Date Placeholder 6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63" name="Footer Placeholder 6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4" name="Slide Number Placeholder 6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FC1CF07D-8B3F-4D32-B059-0039CEA46DB1}" type="slidenum">
              <a:rPr lang="en-US" smtClean="0"/>
              <a:pPr/>
              <a:t>2</a:t>
            </a:fld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A6AF471-65E7-4035-936B-EC4CB0E3E862}"/>
              </a:ext>
            </a:extLst>
          </p:cNvPr>
          <p:cNvGrpSpPr/>
          <p:nvPr/>
        </p:nvGrpSpPr>
        <p:grpSpPr>
          <a:xfrm>
            <a:off x="2105447" y="1690688"/>
            <a:ext cx="3661415" cy="1863324"/>
            <a:chOff x="2385722" y="1686971"/>
            <a:chExt cx="3321342" cy="1738156"/>
          </a:xfrm>
        </p:grpSpPr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E0578806-54D9-4D37-B865-BA2600D47AAD}"/>
                </a:ext>
              </a:extLst>
            </p:cNvPr>
            <p:cNvSpPr txBox="1"/>
            <p:nvPr/>
          </p:nvSpPr>
          <p:spPr>
            <a:xfrm>
              <a:off x="2385722" y="1686971"/>
              <a:ext cx="3321342" cy="923330"/>
            </a:xfrm>
            <a:prstGeom prst="rect">
              <a:avLst/>
            </a:prstGeom>
            <a:noFill/>
          </p:spPr>
          <p:txBody>
            <a:bodyPr wrap="square" tIns="182880" bIns="0" rtlCol="0" anchor="b">
              <a:spAutoFit/>
            </a:bodyPr>
            <a:lstStyle/>
            <a:p>
              <a:r>
                <a:rPr lang="ru-RU" sz="2400" b="1" cap="all" dirty="0">
                  <a:solidFill>
                    <a:schemeClr val="accent1"/>
                  </a:solidFill>
                </a:rPr>
                <a:t>Полное представление</a:t>
              </a:r>
              <a:endParaRPr lang="en-US" sz="2400" b="1" cap="all" dirty="0">
                <a:solidFill>
                  <a:schemeClr val="accent1"/>
                </a:solidFill>
              </a:endParaRPr>
            </a:p>
          </p:txBody>
        </p:sp>
        <p:sp>
          <p:nvSpPr>
            <p:cNvPr id="128" name="TextBox 127">
              <a:extLst>
                <a:ext uri="{FF2B5EF4-FFF2-40B4-BE49-F238E27FC236}">
                  <a16:creationId xmlns:a16="http://schemas.microsoft.com/office/drawing/2014/main" id="{031D490B-EC99-4F1B-BDD6-5D787AD924DC}"/>
                </a:ext>
              </a:extLst>
            </p:cNvPr>
            <p:cNvSpPr txBox="1"/>
            <p:nvPr/>
          </p:nvSpPr>
          <p:spPr>
            <a:xfrm>
              <a:off x="2385722" y="2594130"/>
              <a:ext cx="3321342" cy="830997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Карта, где можно просматривать всю  информацию о задачах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0429AE2-DE86-44E3-8DE4-B647F6A371CD}"/>
              </a:ext>
            </a:extLst>
          </p:cNvPr>
          <p:cNvGrpSpPr/>
          <p:nvPr/>
        </p:nvGrpSpPr>
        <p:grpSpPr>
          <a:xfrm>
            <a:off x="2105448" y="3160347"/>
            <a:ext cx="3661414" cy="1542696"/>
            <a:chOff x="2385722" y="3134842"/>
            <a:chExt cx="3321342" cy="1415468"/>
          </a:xfrm>
        </p:grpSpPr>
        <p:sp>
          <p:nvSpPr>
            <p:cNvPr id="130" name="TextBox 129">
              <a:extLst>
                <a:ext uri="{FF2B5EF4-FFF2-40B4-BE49-F238E27FC236}">
                  <a16:creationId xmlns:a16="http://schemas.microsoft.com/office/drawing/2014/main" id="{CC622461-4704-41D9-A52C-03B8AD9FE67F}"/>
                </a:ext>
              </a:extLst>
            </p:cNvPr>
            <p:cNvSpPr txBox="1"/>
            <p:nvPr/>
          </p:nvSpPr>
          <p:spPr>
            <a:xfrm>
              <a:off x="2385722" y="3134842"/>
              <a:ext cx="3321342" cy="923330"/>
            </a:xfrm>
            <a:prstGeom prst="rect">
              <a:avLst/>
            </a:prstGeom>
            <a:noFill/>
          </p:spPr>
          <p:txBody>
            <a:bodyPr wrap="square" tIns="182880" bIns="0" rtlCol="0" anchor="b">
              <a:spAutoFit/>
            </a:bodyPr>
            <a:lstStyle/>
            <a:p>
              <a:r>
                <a:rPr lang="ru-RU" sz="2400" b="1" cap="all" dirty="0">
                  <a:solidFill>
                    <a:schemeClr val="accent1"/>
                  </a:solidFill>
                </a:rPr>
                <a:t>Контроль по проектам</a:t>
              </a:r>
              <a:endParaRPr lang="en-US" sz="2400" b="1" cap="all" dirty="0">
                <a:solidFill>
                  <a:schemeClr val="accent1"/>
                </a:solidFill>
              </a:endParaRPr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3F4DF03A-CD5E-4BAD-A8CE-640DF4266467}"/>
                </a:ext>
              </a:extLst>
            </p:cNvPr>
            <p:cNvSpPr txBox="1"/>
            <p:nvPr/>
          </p:nvSpPr>
          <p:spPr>
            <a:xfrm>
              <a:off x="2385722" y="4042001"/>
              <a:ext cx="3321342" cy="508309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Каждую задачу можно выделить в одну папку.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923075D5-6422-4430-870B-377162EE11B5}"/>
              </a:ext>
            </a:extLst>
          </p:cNvPr>
          <p:cNvGrpSpPr/>
          <p:nvPr/>
        </p:nvGrpSpPr>
        <p:grpSpPr>
          <a:xfrm>
            <a:off x="2105448" y="5028909"/>
            <a:ext cx="3661414" cy="1088222"/>
            <a:chOff x="2385722" y="5053022"/>
            <a:chExt cx="3321342" cy="889872"/>
          </a:xfrm>
        </p:grpSpPr>
        <p:sp>
          <p:nvSpPr>
            <p:cNvPr id="133" name="TextBox 132">
              <a:extLst>
                <a:ext uri="{FF2B5EF4-FFF2-40B4-BE49-F238E27FC236}">
                  <a16:creationId xmlns:a16="http://schemas.microsoft.com/office/drawing/2014/main" id="{4B4E1CB5-770B-4761-9F0D-AE9E9D7DAAE6}"/>
                </a:ext>
              </a:extLst>
            </p:cNvPr>
            <p:cNvSpPr txBox="1"/>
            <p:nvPr/>
          </p:nvSpPr>
          <p:spPr>
            <a:xfrm>
              <a:off x="2385722" y="5053022"/>
              <a:ext cx="3321342" cy="453021"/>
            </a:xfrm>
            <a:prstGeom prst="rect">
              <a:avLst/>
            </a:prstGeom>
            <a:noFill/>
          </p:spPr>
          <p:txBody>
            <a:bodyPr wrap="square" tIns="182880" bIns="0" rtlCol="0" anchor="b">
              <a:spAutoFit/>
            </a:bodyPr>
            <a:lstStyle/>
            <a:p>
              <a:r>
                <a:rPr lang="ru-RU" sz="2400" b="1" cap="all" dirty="0">
                  <a:solidFill>
                    <a:schemeClr val="accent1"/>
                  </a:solidFill>
                </a:rPr>
                <a:t>Профили</a:t>
              </a:r>
              <a:endParaRPr lang="en-US" sz="2400" b="1" cap="all" dirty="0">
                <a:solidFill>
                  <a:schemeClr val="accent1"/>
                </a:solidFill>
              </a:endParaRPr>
            </a:p>
          </p:txBody>
        </p:sp>
        <p:sp>
          <p:nvSpPr>
            <p:cNvPr id="134" name="TextBox 133">
              <a:extLst>
                <a:ext uri="{FF2B5EF4-FFF2-40B4-BE49-F238E27FC236}">
                  <a16:creationId xmlns:a16="http://schemas.microsoft.com/office/drawing/2014/main" id="{FF583A1C-915E-465F-8FF0-92ACF48B5F57}"/>
                </a:ext>
              </a:extLst>
            </p:cNvPr>
            <p:cNvSpPr txBox="1"/>
            <p:nvPr/>
          </p:nvSpPr>
          <p:spPr>
            <a:xfrm>
              <a:off x="2385722" y="5489873"/>
              <a:ext cx="3321342" cy="453021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Вы можете посмотреть задачу о сотруднике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8F315A6A-10A5-41CC-B1A2-97A66232FC8F}"/>
              </a:ext>
            </a:extLst>
          </p:cNvPr>
          <p:cNvGrpSpPr/>
          <p:nvPr/>
        </p:nvGrpSpPr>
        <p:grpSpPr>
          <a:xfrm>
            <a:off x="7752184" y="1815856"/>
            <a:ext cx="3321342" cy="1461157"/>
            <a:chOff x="8032458" y="1686971"/>
            <a:chExt cx="3321342" cy="1461157"/>
          </a:xfrm>
        </p:grpSpPr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BF66E086-42AB-4B5C-8F92-D1313B24C01C}"/>
                </a:ext>
              </a:extLst>
            </p:cNvPr>
            <p:cNvSpPr txBox="1"/>
            <p:nvPr/>
          </p:nvSpPr>
          <p:spPr>
            <a:xfrm>
              <a:off x="8032458" y="1686971"/>
              <a:ext cx="3321342" cy="923330"/>
            </a:xfrm>
            <a:prstGeom prst="rect">
              <a:avLst/>
            </a:prstGeom>
            <a:noFill/>
          </p:spPr>
          <p:txBody>
            <a:bodyPr wrap="square" tIns="182880" bIns="0" rtlCol="0" anchor="b">
              <a:spAutoFit/>
            </a:bodyPr>
            <a:lstStyle/>
            <a:p>
              <a:r>
                <a:rPr lang="ru-RU" sz="2400" b="1" cap="all" dirty="0">
                  <a:solidFill>
                    <a:schemeClr val="accent1"/>
                  </a:solidFill>
                </a:rPr>
                <a:t>Доступны все платформы</a:t>
              </a:r>
              <a:endParaRPr lang="en-US" sz="2400" b="1" cap="all" dirty="0">
                <a:solidFill>
                  <a:schemeClr val="accent1"/>
                </a:solidFill>
              </a:endParaRP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C771227A-93EF-4E4E-A1D1-681C6628266E}"/>
                </a:ext>
              </a:extLst>
            </p:cNvPr>
            <p:cNvSpPr txBox="1"/>
            <p:nvPr/>
          </p:nvSpPr>
          <p:spPr>
            <a:xfrm>
              <a:off x="8032458" y="2594130"/>
              <a:ext cx="3321342" cy="553998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Приложение можно было запускать с любого устройства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344DB0E3-F002-4E8F-B00D-880844865025}"/>
              </a:ext>
            </a:extLst>
          </p:cNvPr>
          <p:cNvGrpSpPr/>
          <p:nvPr/>
        </p:nvGrpSpPr>
        <p:grpSpPr>
          <a:xfrm>
            <a:off x="7752184" y="3636116"/>
            <a:ext cx="3321342" cy="1091825"/>
            <a:chOff x="8032458" y="3504174"/>
            <a:chExt cx="3321342" cy="1091825"/>
          </a:xfrm>
        </p:grpSpPr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12C40FFA-3EF7-4EFD-B587-051D8788C633}"/>
                </a:ext>
              </a:extLst>
            </p:cNvPr>
            <p:cNvSpPr txBox="1"/>
            <p:nvPr/>
          </p:nvSpPr>
          <p:spPr>
            <a:xfrm>
              <a:off x="8032458" y="3504174"/>
              <a:ext cx="3321342" cy="553998"/>
            </a:xfrm>
            <a:prstGeom prst="rect">
              <a:avLst/>
            </a:prstGeom>
            <a:noFill/>
          </p:spPr>
          <p:txBody>
            <a:bodyPr wrap="square" tIns="182880" bIns="0" rtlCol="0" anchor="b">
              <a:spAutoFit/>
            </a:bodyPr>
            <a:lstStyle/>
            <a:p>
              <a:r>
                <a:rPr lang="en-US" sz="2400" b="1" cap="all" dirty="0">
                  <a:solidFill>
                    <a:schemeClr val="accent1"/>
                  </a:solidFill>
                </a:rPr>
                <a:t>T</a:t>
              </a:r>
              <a:r>
                <a:rPr lang="ru-RU" sz="2400" b="1" cap="all" dirty="0">
                  <a:solidFill>
                    <a:schemeClr val="accent1"/>
                  </a:solidFill>
                </a:rPr>
                <a:t>Еги</a:t>
              </a:r>
              <a:endParaRPr lang="en-US" sz="2400" b="1" cap="all" dirty="0">
                <a:solidFill>
                  <a:schemeClr val="accent1"/>
                </a:solidFill>
              </a:endParaRP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711FBD85-B0B7-46C2-B3A8-3FE7D63EF4D1}"/>
                </a:ext>
              </a:extLst>
            </p:cNvPr>
            <p:cNvSpPr txBox="1"/>
            <p:nvPr/>
          </p:nvSpPr>
          <p:spPr>
            <a:xfrm>
              <a:off x="8032458" y="4042001"/>
              <a:ext cx="3321342" cy="553998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Вы можете каждому проекту присуждать свои теги 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42C9EB48-E96A-48E4-A6C7-90FA70C25668}"/>
              </a:ext>
            </a:extLst>
          </p:cNvPr>
          <p:cNvGrpSpPr/>
          <p:nvPr/>
        </p:nvGrpSpPr>
        <p:grpSpPr>
          <a:xfrm>
            <a:off x="7752184" y="5087044"/>
            <a:ext cx="3321342" cy="1091825"/>
            <a:chOff x="8032458" y="4952045"/>
            <a:chExt cx="3321342" cy="1091825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E3EFBD3E-E2CF-446C-97E6-590353E4829B}"/>
                </a:ext>
              </a:extLst>
            </p:cNvPr>
            <p:cNvSpPr txBox="1"/>
            <p:nvPr/>
          </p:nvSpPr>
          <p:spPr>
            <a:xfrm>
              <a:off x="8032458" y="4952045"/>
              <a:ext cx="3321342" cy="553998"/>
            </a:xfrm>
            <a:prstGeom prst="rect">
              <a:avLst/>
            </a:prstGeom>
            <a:noFill/>
          </p:spPr>
          <p:txBody>
            <a:bodyPr wrap="square" tIns="182880" bIns="0" rtlCol="0" anchor="b">
              <a:spAutoFit/>
            </a:bodyPr>
            <a:lstStyle/>
            <a:p>
              <a:r>
                <a:rPr lang="ru-RU" sz="2400" b="1" cap="all" dirty="0">
                  <a:solidFill>
                    <a:schemeClr val="accent1"/>
                  </a:solidFill>
                </a:rPr>
                <a:t>Поиск</a:t>
              </a:r>
              <a:endParaRPr lang="en-US" sz="2400" b="1" cap="all" dirty="0">
                <a:solidFill>
                  <a:schemeClr val="accent1"/>
                </a:solidFill>
              </a:endParaRP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E1B604D6-865A-48F4-99B7-0D0FFF34EFB0}"/>
                </a:ext>
              </a:extLst>
            </p:cNvPr>
            <p:cNvSpPr txBox="1"/>
            <p:nvPr/>
          </p:nvSpPr>
          <p:spPr>
            <a:xfrm>
              <a:off x="8032458" y="5489872"/>
              <a:ext cx="3321342" cy="553998"/>
            </a:xfrm>
            <a:prstGeom prst="rect">
              <a:avLst/>
            </a:prstGeom>
            <a:noFill/>
          </p:spPr>
          <p:txBody>
            <a:bodyPr wrap="square" tIns="0" bIns="0" rtlCol="0">
              <a:spAutoFit/>
            </a:bodyPr>
            <a:lstStyle/>
            <a:p>
              <a:r>
                <a:rPr lang="ru-RU" dirty="0">
                  <a:solidFill>
                    <a:schemeClr val="bg1"/>
                  </a:solidFill>
                </a:rPr>
                <a:t>Вы не будете теряться в горах заданий 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72" name="Freeform: Shape 71">
            <a:extLst>
              <a:ext uri="{FF2B5EF4-FFF2-40B4-BE49-F238E27FC236}">
                <a16:creationId xmlns:a16="http://schemas.microsoft.com/office/drawing/2014/main" id="{CB689667-FFA6-4232-8CC7-7E0783E72559}"/>
              </a:ext>
            </a:extLst>
          </p:cNvPr>
          <p:cNvSpPr>
            <a:spLocks/>
          </p:cNvSpPr>
          <p:nvPr/>
        </p:nvSpPr>
        <p:spPr bwMode="auto">
          <a:xfrm>
            <a:off x="775166" y="1947304"/>
            <a:ext cx="1153343" cy="129059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800" b="1" dirty="0"/>
              <a:t>01</a:t>
            </a:r>
          </a:p>
        </p:txBody>
      </p:sp>
      <p:sp>
        <p:nvSpPr>
          <p:cNvPr id="73" name="Freeform: Shape 72">
            <a:extLst>
              <a:ext uri="{FF2B5EF4-FFF2-40B4-BE49-F238E27FC236}">
                <a16:creationId xmlns:a16="http://schemas.microsoft.com/office/drawing/2014/main" id="{72D0100F-D840-47D6-948B-DC036E3B4FB4}"/>
              </a:ext>
            </a:extLst>
          </p:cNvPr>
          <p:cNvSpPr>
            <a:spLocks/>
          </p:cNvSpPr>
          <p:nvPr/>
        </p:nvSpPr>
        <p:spPr bwMode="auto">
          <a:xfrm>
            <a:off x="775166" y="3398232"/>
            <a:ext cx="1153343" cy="129059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800" b="1" dirty="0"/>
              <a:t>02</a:t>
            </a:r>
          </a:p>
        </p:txBody>
      </p:sp>
      <p:sp>
        <p:nvSpPr>
          <p:cNvPr id="74" name="Freeform: Shape 73">
            <a:extLst>
              <a:ext uri="{FF2B5EF4-FFF2-40B4-BE49-F238E27FC236}">
                <a16:creationId xmlns:a16="http://schemas.microsoft.com/office/drawing/2014/main" id="{A6803D66-E278-4500-9033-B327E9058A40}"/>
              </a:ext>
            </a:extLst>
          </p:cNvPr>
          <p:cNvSpPr>
            <a:spLocks/>
          </p:cNvSpPr>
          <p:nvPr/>
        </p:nvSpPr>
        <p:spPr bwMode="auto">
          <a:xfrm>
            <a:off x="775166" y="4849160"/>
            <a:ext cx="1153343" cy="129059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800" b="1" dirty="0"/>
              <a:t>03</a:t>
            </a:r>
          </a:p>
        </p:txBody>
      </p:sp>
      <p:sp>
        <p:nvSpPr>
          <p:cNvPr id="75" name="Freeform: Shape 74">
            <a:extLst>
              <a:ext uri="{FF2B5EF4-FFF2-40B4-BE49-F238E27FC236}">
                <a16:creationId xmlns:a16="http://schemas.microsoft.com/office/drawing/2014/main" id="{AC8D6055-878D-4A2F-8704-D06C26C1C524}"/>
              </a:ext>
            </a:extLst>
          </p:cNvPr>
          <p:cNvSpPr>
            <a:spLocks/>
          </p:cNvSpPr>
          <p:nvPr/>
        </p:nvSpPr>
        <p:spPr bwMode="auto">
          <a:xfrm>
            <a:off x="6425138" y="1947304"/>
            <a:ext cx="1153343" cy="129059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800" b="1" dirty="0"/>
              <a:t>04</a:t>
            </a:r>
          </a:p>
        </p:txBody>
      </p:sp>
      <p:sp>
        <p:nvSpPr>
          <p:cNvPr id="76" name="Freeform: Shape 75">
            <a:extLst>
              <a:ext uri="{FF2B5EF4-FFF2-40B4-BE49-F238E27FC236}">
                <a16:creationId xmlns:a16="http://schemas.microsoft.com/office/drawing/2014/main" id="{5E9A759E-993E-48C6-909B-1929EB44F151}"/>
              </a:ext>
            </a:extLst>
          </p:cNvPr>
          <p:cNvSpPr>
            <a:spLocks/>
          </p:cNvSpPr>
          <p:nvPr/>
        </p:nvSpPr>
        <p:spPr bwMode="auto">
          <a:xfrm>
            <a:off x="6425138" y="3398232"/>
            <a:ext cx="1153343" cy="129059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800" b="1" dirty="0"/>
              <a:t>05</a:t>
            </a:r>
          </a:p>
        </p:txBody>
      </p:sp>
      <p:sp>
        <p:nvSpPr>
          <p:cNvPr id="77" name="Freeform: Shape 76">
            <a:extLst>
              <a:ext uri="{FF2B5EF4-FFF2-40B4-BE49-F238E27FC236}">
                <a16:creationId xmlns:a16="http://schemas.microsoft.com/office/drawing/2014/main" id="{50AFD55C-142D-45ED-95E0-6B00E41695C2}"/>
              </a:ext>
            </a:extLst>
          </p:cNvPr>
          <p:cNvSpPr>
            <a:spLocks/>
          </p:cNvSpPr>
          <p:nvPr/>
        </p:nvSpPr>
        <p:spPr bwMode="auto">
          <a:xfrm>
            <a:off x="6425138" y="4849160"/>
            <a:ext cx="1153343" cy="129059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4800" b="1" dirty="0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716165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4" name="Picture 10">
            <a:extLst>
              <a:ext uri="{FF2B5EF4-FFF2-40B4-BE49-F238E27FC236}">
                <a16:creationId xmlns:a16="http://schemas.microsoft.com/office/drawing/2014/main" id="{154F7915-388A-4494-A6AD-91D0F5D0A1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3512" y="2988234"/>
            <a:ext cx="2433514" cy="3148481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916" y="1342230"/>
            <a:ext cx="4114799" cy="2852737"/>
          </a:xfrm>
        </p:spPr>
        <p:txBody>
          <a:bodyPr/>
          <a:lstStyle/>
          <a:p>
            <a:r>
              <a:rPr lang="ru-RU" dirty="0"/>
              <a:t>Слияние с природой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3</a:t>
            </a:fld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7F057E4-613C-4A56-B939-CE00611612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3912" y="131861"/>
            <a:ext cx="4279105" cy="2852737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8CF052FE-4297-4EC3-ABF7-3D981C8E5029}"/>
              </a:ext>
            </a:extLst>
          </p:cNvPr>
          <p:cNvPicPr>
            <a:picLocks noGrp="1" noChangeAspect="1" noChangeArrowheads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065" r="16065"/>
          <a:stretch>
            <a:fillRect/>
          </a:stretch>
        </p:blipFill>
        <p:spPr bwMode="auto">
          <a:xfrm>
            <a:off x="8688288" y="2158244"/>
            <a:ext cx="3380548" cy="3631529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>
            <a:extLst>
              <a:ext uri="{FF2B5EF4-FFF2-40B4-BE49-F238E27FC236}">
                <a16:creationId xmlns:a16="http://schemas.microsoft.com/office/drawing/2014/main" id="{0CBADE35-9496-4D2E-B54A-F4F4F7096F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51026" y="4005854"/>
            <a:ext cx="4103846" cy="2564904"/>
          </a:xfrm>
          <a:prstGeom prst="ellipse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6167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Date Placeholder 11">
            <a:extLst>
              <a:ext uri="{FF2B5EF4-FFF2-40B4-BE49-F238E27FC236}">
                <a16:creationId xmlns:a16="http://schemas.microsoft.com/office/drawing/2014/main" id="{ECD35940-9A65-430A-B252-2AA11B671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38793FD4-AB63-44F6-A614-0B1CC3F73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Your Footer Here</a:t>
            </a:r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0E3C6B06-D896-4961-BD50-7C37309A1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4</a:t>
            </a:fld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7704995-E660-48D5-8798-BD60B286721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ru-RU" dirty="0"/>
              <a:t>Делая из хаоса порядок.</a:t>
            </a:r>
            <a:endParaRPr lang="en-US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371ABAC-6E3D-474D-9D3E-88C7BB9388D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Артемий Лебедев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2856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ED50F86-8FDA-4E3F-94EB-79D3C8A314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0766" y="1700808"/>
            <a:ext cx="4130701" cy="2799381"/>
          </a:xfrm>
        </p:spPr>
        <p:txBody>
          <a:bodyPr>
            <a:normAutofit/>
          </a:bodyPr>
          <a:lstStyle/>
          <a:p>
            <a:r>
              <a:rPr lang="ru-RU" sz="4400" dirty="0"/>
              <a:t>Представление</a:t>
            </a:r>
            <a:r>
              <a:rPr lang="ru-RU" dirty="0"/>
              <a:t> задачи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0A3A467-D9B8-4345-ACC0-431E07D741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</a:t>
            </a:r>
            <a:r>
              <a:rPr lang="ru-RU" dirty="0"/>
              <a:t>при отдалении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52E010DD-A3CD-4CF0-9B17-0B2822F05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19254C69-EC32-4377-9A21-4196B1F6F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CEC884BC-7AEB-463F-AC67-B41A998CCE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5</a:t>
            </a:fld>
            <a:endParaRPr lang="en-US"/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1EBEB61-CA86-4AC8-B992-C46A7D806C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54760" y="0"/>
            <a:ext cx="8242862" cy="6852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0225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Иван Иванов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6</a:t>
            </a:fld>
            <a:endParaRPr lang="en-US"/>
          </a:p>
        </p:txBody>
      </p:sp>
      <p:sp>
        <p:nvSpPr>
          <p:cNvPr id="13" name="Рисунок 12">
            <a:extLst>
              <a:ext uri="{FF2B5EF4-FFF2-40B4-BE49-F238E27FC236}">
                <a16:creationId xmlns:a16="http://schemas.microsoft.com/office/drawing/2014/main" id="{FE6CFCF2-DA3E-40F1-95F7-4A5153F475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5DA65161-496A-444A-A338-876804B20A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0216" y="430336"/>
            <a:ext cx="2013528" cy="6489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4482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7</a:t>
            </a:fld>
            <a:endParaRPr lang="en-US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FAE32A88-ED47-4FF7-9A54-9EBCFC52A8F0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100" t="12" r="-3125" b="-9"/>
          <a:stretch/>
        </p:blipFill>
        <p:spPr>
          <a:xfrm>
            <a:off x="4367808" y="-21028"/>
            <a:ext cx="11770629" cy="6820867"/>
          </a:xfrm>
        </p:spPr>
      </p:pic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E327793-E100-41C4-BA33-5BA3D319B6A4}"/>
              </a:ext>
            </a:extLst>
          </p:cNvPr>
          <p:cNvSpPr>
            <a:spLocks/>
          </p:cNvSpPr>
          <p:nvPr/>
        </p:nvSpPr>
        <p:spPr bwMode="auto">
          <a:xfrm>
            <a:off x="838201" y="1709738"/>
            <a:ext cx="4114799" cy="4604475"/>
          </a:xfrm>
          <a:custGeom>
            <a:avLst/>
            <a:gdLst>
              <a:gd name="connsiteX0" fmla="*/ 998433 w 1997375"/>
              <a:gd name="connsiteY0" fmla="*/ 0 h 2235069"/>
              <a:gd name="connsiteX1" fmla="*/ 1111163 w 1997375"/>
              <a:gd name="connsiteY1" fmla="*/ 30048 h 2235069"/>
              <a:gd name="connsiteX2" fmla="*/ 1884560 w 1997375"/>
              <a:gd name="connsiteY2" fmla="*/ 476179 h 2235069"/>
              <a:gd name="connsiteX3" fmla="*/ 1997375 w 1997375"/>
              <a:gd name="connsiteY3" fmla="*/ 671064 h 2235069"/>
              <a:gd name="connsiteX4" fmla="*/ 1997375 w 1997375"/>
              <a:gd name="connsiteY4" fmla="*/ 1564005 h 2235069"/>
              <a:gd name="connsiteX5" fmla="*/ 1884560 w 1997375"/>
              <a:gd name="connsiteY5" fmla="*/ 1758212 h 2235069"/>
              <a:gd name="connsiteX6" fmla="*/ 1111163 w 1997375"/>
              <a:gd name="connsiteY6" fmla="*/ 2205022 h 2235069"/>
              <a:gd name="connsiteX7" fmla="*/ 886212 w 1997375"/>
              <a:gd name="connsiteY7" fmla="*/ 2205022 h 2235069"/>
              <a:gd name="connsiteX8" fmla="*/ 112136 w 1997375"/>
              <a:gd name="connsiteY8" fmla="*/ 1758212 h 2235069"/>
              <a:gd name="connsiteX9" fmla="*/ 0 w 1997375"/>
              <a:gd name="connsiteY9" fmla="*/ 1564005 h 2235069"/>
              <a:gd name="connsiteX10" fmla="*/ 0 w 1997375"/>
              <a:gd name="connsiteY10" fmla="*/ 671064 h 2235069"/>
              <a:gd name="connsiteX11" fmla="*/ 112136 w 1997375"/>
              <a:gd name="connsiteY11" fmla="*/ 476179 h 2235069"/>
              <a:gd name="connsiteX12" fmla="*/ 886212 w 1997375"/>
              <a:gd name="connsiteY12" fmla="*/ 30048 h 2235069"/>
              <a:gd name="connsiteX13" fmla="*/ 998433 w 1997375"/>
              <a:gd name="connsiteY13" fmla="*/ 0 h 22350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997375" h="2235069">
                <a:moveTo>
                  <a:pt x="998433" y="0"/>
                </a:moveTo>
                <a:cubicBezTo>
                  <a:pt x="1037256" y="0"/>
                  <a:pt x="1076163" y="10016"/>
                  <a:pt x="1111163" y="30048"/>
                </a:cubicBezTo>
                <a:lnTo>
                  <a:pt x="1884560" y="476179"/>
                </a:lnTo>
                <a:cubicBezTo>
                  <a:pt x="1954560" y="516921"/>
                  <a:pt x="1997375" y="590937"/>
                  <a:pt x="1997375" y="671064"/>
                </a:cubicBezTo>
                <a:lnTo>
                  <a:pt x="1997375" y="1564005"/>
                </a:lnTo>
                <a:cubicBezTo>
                  <a:pt x="1997375" y="1644132"/>
                  <a:pt x="1954560" y="1718148"/>
                  <a:pt x="1884560" y="1758212"/>
                </a:cubicBezTo>
                <a:lnTo>
                  <a:pt x="1111163" y="2205022"/>
                </a:lnTo>
                <a:cubicBezTo>
                  <a:pt x="1041163" y="2245085"/>
                  <a:pt x="955532" y="2245085"/>
                  <a:pt x="886212" y="2205022"/>
                </a:cubicBezTo>
                <a:lnTo>
                  <a:pt x="112136" y="1758212"/>
                </a:lnTo>
                <a:cubicBezTo>
                  <a:pt x="42816" y="1718148"/>
                  <a:pt x="0" y="1644132"/>
                  <a:pt x="0" y="1564005"/>
                </a:cubicBezTo>
                <a:lnTo>
                  <a:pt x="0" y="671064"/>
                </a:lnTo>
                <a:cubicBezTo>
                  <a:pt x="0" y="590937"/>
                  <a:pt x="42816" y="516921"/>
                  <a:pt x="112136" y="476179"/>
                </a:cubicBezTo>
                <a:lnTo>
                  <a:pt x="886212" y="30048"/>
                </a:lnTo>
                <a:cubicBezTo>
                  <a:pt x="920872" y="10016"/>
                  <a:pt x="959610" y="0"/>
                  <a:pt x="998433" y="0"/>
                </a:cubicBezTo>
                <a:close/>
              </a:path>
            </a:pathLst>
          </a:custGeom>
          <a:gradFill flip="none" rotWithShape="1">
            <a:gsLst>
              <a:gs pos="20000">
                <a:srgbClr val="FFFFFF"/>
              </a:gs>
              <a:gs pos="100000">
                <a:srgbClr val="DAD9D9"/>
              </a:gs>
            </a:gsLst>
            <a:lin ang="2700000" scaled="1"/>
            <a:tileRect/>
          </a:gradFill>
          <a:ln>
            <a:noFill/>
          </a:ln>
          <a:effectLst>
            <a:outerShdw blurRad="381000" dist="177800" dir="2700000" algn="tl" rotWithShape="0">
              <a:prstClr val="black">
                <a:alpha val="50000"/>
              </a:prstClr>
            </a:outerShdw>
          </a:effectLst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51435" tIns="25718" rIns="51435" bIns="25718" numCol="1" anchor="ctr" anchorCtr="0" compatLnSpc="1">
            <a:prstTxWarp prst="textNoShape">
              <a:avLst/>
            </a:prstTxWarp>
          </a:bodyPr>
          <a:lstStyle/>
          <a:p>
            <a:pPr algn="ctr"/>
            <a:endParaRPr lang="en-US" sz="4050" b="1" dirty="0">
              <a:solidFill>
                <a:schemeClr val="accent2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Профиль Ивана 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в приложении</a:t>
            </a:r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AA22B773-C81C-41DC-8ECB-52233AA5EF2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238" t="5992" r="-26" b="-9311"/>
          <a:stretch/>
        </p:blipFill>
        <p:spPr>
          <a:xfrm>
            <a:off x="6528048" y="512215"/>
            <a:ext cx="11142254" cy="699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43017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Карта дерева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237E9A6-4B72-4A45-A29F-D1E0E340AA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списком</a:t>
            </a:r>
            <a:endParaRPr lang="en-US" dirty="0"/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4C66CD44-9C52-4CFB-8975-3B034BC5D7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67294BB8-BC44-4C40-92EC-EEECFE983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3CE9D0F3-9133-42C7-9A2F-EE6DD2CB4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25CB3F-26C9-44D7-A7CB-40F86C5CE4B1}" type="slidenum">
              <a:rPr lang="en-US" smtClean="0"/>
              <a:t>8</a:t>
            </a:fld>
            <a:endParaRPr lang="en-US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6B3D6615-4A44-434E-873E-DCDE165B50D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61" r="3461"/>
          <a:stretch>
            <a:fillRect/>
          </a:stretch>
        </p:blipFill>
        <p:spPr>
          <a:xfrm>
            <a:off x="163486" y="260648"/>
            <a:ext cx="6384033" cy="6858000"/>
          </a:xfrm>
        </p:spPr>
      </p:pic>
    </p:spTree>
    <p:extLst>
      <p:ext uri="{BB962C8B-B14F-4D97-AF65-F5344CB8AC3E}">
        <p14:creationId xmlns:p14="http://schemas.microsoft.com/office/powerpoint/2010/main" val="3825660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0714F9A-57FC-47D3-A196-531173ED61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Кто мы</a:t>
            </a:r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667B11B6-65D0-4CD8-84D3-552F423E8AA8}"/>
              </a:ext>
            </a:extLst>
          </p:cNvPr>
          <p:cNvSpPr/>
          <p:nvPr/>
        </p:nvSpPr>
        <p:spPr>
          <a:xfrm>
            <a:off x="4053582" y="7101408"/>
            <a:ext cx="40848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Photo by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3"/>
              </a:rPr>
              <a:t>Charles Forerunner</a:t>
            </a:r>
            <a:r>
              <a:rPr lang="en-US" dirty="0">
                <a:solidFill>
                  <a:srgbClr val="111111"/>
                </a:solidFill>
                <a:latin typeface="Calibri" panose="020F0502020204030204" pitchFamily="34" charset="0"/>
              </a:rPr>
              <a:t> on </a:t>
            </a:r>
            <a:r>
              <a:rPr lang="en-US" dirty="0">
                <a:solidFill>
                  <a:srgbClr val="999999"/>
                </a:solidFill>
                <a:latin typeface="Calibri" panose="020F0502020204030204" pitchFamily="34" charset="0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4D6BE4-A810-4C47-96E2-C78509BCEE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Your Date Here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7C84A1-88A2-43E1-BB23-7B92FBA833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Your Footer Here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CE03BB-71B1-475D-90AE-0C1255FF1D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56C22B4-381E-481C-AFD8-67FB4DE2EDCA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35745"/>
      </p:ext>
    </p:extLst>
  </p:cSld>
  <p:clrMapOvr>
    <a:masterClrMapping/>
  </p:clrMapOvr>
</p:sld>
</file>

<file path=ppt/theme/theme1.xml><?xml version="1.0" encoding="utf-8"?>
<a:theme xmlns:a="http://schemas.openxmlformats.org/drawingml/2006/main" name="SHOWEET-DARK PRO">
  <a:themeElements>
    <a:clrScheme name="SHO-DARK PRO">
      <a:dk1>
        <a:srgbClr val="25252B"/>
      </a:dk1>
      <a:lt1>
        <a:sysClr val="window" lastClr="FFFFFF"/>
      </a:lt1>
      <a:dk2>
        <a:srgbClr val="404152"/>
      </a:dk2>
      <a:lt2>
        <a:srgbClr val="E7E6E6"/>
      </a:lt2>
      <a:accent1>
        <a:srgbClr val="08CF96"/>
      </a:accent1>
      <a:accent2>
        <a:srgbClr val="FDEF54"/>
      </a:accent2>
      <a:accent3>
        <a:srgbClr val="3598FE"/>
      </a:accent3>
      <a:accent4>
        <a:srgbClr val="EF3C77"/>
      </a:accent4>
      <a:accent5>
        <a:srgbClr val="FF9933"/>
      </a:accent5>
      <a:accent6>
        <a:srgbClr val="08CF96"/>
      </a:accent6>
      <a:hlink>
        <a:srgbClr val="08CF96"/>
      </a:hlink>
      <a:folHlink>
        <a:srgbClr val="08CF9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howeet theme">
  <a:themeElements>
    <a:clrScheme name="SHO-DARK PRO">
      <a:dk1>
        <a:srgbClr val="25252B"/>
      </a:dk1>
      <a:lt1>
        <a:sysClr val="window" lastClr="FFFFFF"/>
      </a:lt1>
      <a:dk2>
        <a:srgbClr val="404152"/>
      </a:dk2>
      <a:lt2>
        <a:srgbClr val="E7E6E6"/>
      </a:lt2>
      <a:accent1>
        <a:srgbClr val="08CF96"/>
      </a:accent1>
      <a:accent2>
        <a:srgbClr val="FDEF54"/>
      </a:accent2>
      <a:accent3>
        <a:srgbClr val="3598FE"/>
      </a:accent3>
      <a:accent4>
        <a:srgbClr val="EF3C77"/>
      </a:accent4>
      <a:accent5>
        <a:srgbClr val="FF9933"/>
      </a:accent5>
      <a:accent6>
        <a:srgbClr val="08CF96"/>
      </a:accent6>
      <a:hlink>
        <a:srgbClr val="08CF96"/>
      </a:hlink>
      <a:folHlink>
        <a:srgbClr val="08CF96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howeet">
  <a:themeElements>
    <a:clrScheme name="Sho-RETRO">
      <a:dk1>
        <a:srgbClr val="231F20"/>
      </a:dk1>
      <a:lt1>
        <a:sysClr val="window" lastClr="FFFFFF"/>
      </a:lt1>
      <a:dk2>
        <a:srgbClr val="1E2631"/>
      </a:dk2>
      <a:lt2>
        <a:srgbClr val="E9DEDB"/>
      </a:lt2>
      <a:accent1>
        <a:srgbClr val="CD5727"/>
      </a:accent1>
      <a:accent2>
        <a:srgbClr val="B54923"/>
      </a:accent2>
      <a:accent3>
        <a:srgbClr val="933416"/>
      </a:accent3>
      <a:accent4>
        <a:srgbClr val="231F20"/>
      </a:accent4>
      <a:accent5>
        <a:srgbClr val="E9DEDB"/>
      </a:accent5>
      <a:accent6>
        <a:srgbClr val="1E2631"/>
      </a:accent6>
      <a:hlink>
        <a:srgbClr val="7F7F7F"/>
      </a:hlink>
      <a:folHlink>
        <a:srgbClr val="7F7F7F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76757</TotalTime>
  <Words>337</Words>
  <Application>Microsoft Office PowerPoint</Application>
  <PresentationFormat>Широкоэкранный</PresentationFormat>
  <Paragraphs>99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3</vt:i4>
      </vt:variant>
      <vt:variant>
        <vt:lpstr>Заголовки слайдов</vt:lpstr>
      </vt:variant>
      <vt:variant>
        <vt:i4>11</vt:i4>
      </vt:variant>
    </vt:vector>
  </HeadingPairs>
  <TitlesOfParts>
    <vt:vector size="19" baseType="lpstr">
      <vt:lpstr>-apple-system</vt:lpstr>
      <vt:lpstr>Arial</vt:lpstr>
      <vt:lpstr>Calibri</vt:lpstr>
      <vt:lpstr>Calibri Light</vt:lpstr>
      <vt:lpstr>Open Sans</vt:lpstr>
      <vt:lpstr>SHOWEET-DARK PRO</vt:lpstr>
      <vt:lpstr>Showeet theme</vt:lpstr>
      <vt:lpstr>showeet</vt:lpstr>
      <vt:lpstr>Apple Tree</vt:lpstr>
      <vt:lpstr>Что мы предлагаем </vt:lpstr>
      <vt:lpstr>Слияние с природой</vt:lpstr>
      <vt:lpstr>Презентация PowerPoint</vt:lpstr>
      <vt:lpstr>Представление задачи</vt:lpstr>
      <vt:lpstr>Иван Иванов</vt:lpstr>
      <vt:lpstr>Профиль Ивана </vt:lpstr>
      <vt:lpstr>Карта дерева</vt:lpstr>
      <vt:lpstr>Кто мы</vt:lpstr>
      <vt:lpstr>Команда Reality Fatality </vt:lpstr>
      <vt:lpstr>Спасибо за внимание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DARK PRO - PowerPoint Template</dc:title>
  <dc:creator>showeet.com</dc:creator>
  <dc:description>© Copyright Showeet.com</dc:description>
  <cp:lastModifiedBy>Дмитрий Макаров</cp:lastModifiedBy>
  <cp:revision>92</cp:revision>
  <dcterms:created xsi:type="dcterms:W3CDTF">2011-05-09T14:18:21Z</dcterms:created>
  <dcterms:modified xsi:type="dcterms:W3CDTF">2020-10-18T06:30:47Z</dcterms:modified>
  <cp:category>Templates</cp:category>
</cp:coreProperties>
</file>